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8"/>
  </p:notesMasterIdLst>
  <p:handoutMasterIdLst>
    <p:handoutMasterId r:id="rId29"/>
  </p:handoutMasterIdLst>
  <p:sldIdLst>
    <p:sldId id="259" r:id="rId5"/>
    <p:sldId id="276" r:id="rId6"/>
    <p:sldId id="289" r:id="rId7"/>
    <p:sldId id="261" r:id="rId8"/>
    <p:sldId id="290" r:id="rId9"/>
    <p:sldId id="291" r:id="rId10"/>
    <p:sldId id="292" r:id="rId11"/>
    <p:sldId id="265" r:id="rId12"/>
    <p:sldId id="293" r:id="rId13"/>
    <p:sldId id="294" r:id="rId14"/>
    <p:sldId id="295" r:id="rId15"/>
    <p:sldId id="268" r:id="rId16"/>
    <p:sldId id="271" r:id="rId17"/>
    <p:sldId id="269" r:id="rId18"/>
    <p:sldId id="274" r:id="rId19"/>
    <p:sldId id="285" r:id="rId20"/>
    <p:sldId id="288" r:id="rId21"/>
    <p:sldId id="297" r:id="rId22"/>
    <p:sldId id="298" r:id="rId23"/>
    <p:sldId id="299" r:id="rId24"/>
    <p:sldId id="300" r:id="rId25"/>
    <p:sldId id="301" r:id="rId26"/>
    <p:sldId id="302" r:id="rId27"/>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73656" autoAdjust="0"/>
  </p:normalViewPr>
  <p:slideViewPr>
    <p:cSldViewPr snapToGrid="0">
      <p:cViewPr>
        <p:scale>
          <a:sx n="50" d="100"/>
          <a:sy n="50" d="100"/>
        </p:scale>
        <p:origin x="-1302" y="-150"/>
      </p:cViewPr>
      <p:guideLst>
        <p:guide orient="horz" pos="2160"/>
        <p:guide pos="3840"/>
      </p:guideLst>
    </p:cSldViewPr>
  </p:slideViewPr>
  <p:notesTextViewPr>
    <p:cViewPr>
      <p:scale>
        <a:sx n="1" d="1"/>
        <a:sy n="1" d="1"/>
      </p:scale>
      <p:origin x="0" y="0"/>
    </p:cViewPr>
  </p:notesTextViewPr>
  <p:sorterViewPr>
    <p:cViewPr>
      <p:scale>
        <a:sx n="100" d="100"/>
        <a:sy n="100" d="100"/>
      </p:scale>
      <p:origin x="0" y="1200"/>
    </p:cViewPr>
  </p:sorterViewPr>
  <p:notesViewPr>
    <p:cSldViewPr snapToGrid="0" showGuides="1">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5759A-EA80-4438-9FE9-159093AE83C1}" type="doc">
      <dgm:prSet loTypeId="urn:microsoft.com/office/officeart/2005/8/layout/hProcess11" loCatId="process" qsTypeId="urn:microsoft.com/office/officeart/2005/8/quickstyle/simple5" qsCatId="simple" csTypeId="urn:microsoft.com/office/officeart/2005/8/colors/accent1_2" csCatId="accent1" phldr="1"/>
      <dgm:spPr/>
    </dgm:pt>
    <dgm:pt modelId="{B2398554-CAE4-4E1A-9D16-C9ACCC7886A7}">
      <dgm:prSet phldrT="[Text]" custT="1"/>
      <dgm:spPr/>
      <dgm:t>
        <a:bodyPr/>
        <a:lstStyle/>
        <a:p>
          <a:r>
            <a:rPr lang="tr-TR" sz="2800" b="1" dirty="0" smtClean="0">
              <a:solidFill>
                <a:schemeClr val="bg1"/>
              </a:solidFill>
            </a:rPr>
            <a:t>1945</a:t>
          </a:r>
        </a:p>
      </dgm:t>
    </dgm:pt>
    <dgm:pt modelId="{A52BF40A-0147-4AC9-B204-547C55C71923}" type="parTrans" cxnId="{13AAFAD0-F71E-418C-B74C-B2C6A41A3A60}">
      <dgm:prSet/>
      <dgm:spPr/>
      <dgm:t>
        <a:bodyPr/>
        <a:lstStyle/>
        <a:p>
          <a:endParaRPr lang="en-US" sz="1600"/>
        </a:p>
      </dgm:t>
    </dgm:pt>
    <dgm:pt modelId="{19727F7F-2A8B-4748-8CF0-D84B70354618}" type="sibTrans" cxnId="{13AAFAD0-F71E-418C-B74C-B2C6A41A3A60}">
      <dgm:prSet/>
      <dgm:spPr/>
      <dgm:t>
        <a:bodyPr/>
        <a:lstStyle/>
        <a:p>
          <a:endParaRPr lang="en-US" sz="1600"/>
        </a:p>
      </dgm:t>
    </dgm:pt>
    <dgm:pt modelId="{67E79010-5BDA-436B-899A-71DB9934A348}">
      <dgm:prSet phldrT="[Text]" custT="1"/>
      <dgm:spPr/>
      <dgm:t>
        <a:bodyPr/>
        <a:lstStyle/>
        <a:p>
          <a:r>
            <a:rPr lang="tr-TR" sz="2800" b="1" dirty="0" smtClean="0">
              <a:solidFill>
                <a:schemeClr val="bg1"/>
              </a:solidFill>
            </a:rPr>
            <a:t>1965</a:t>
          </a:r>
          <a:endParaRPr lang="en-US" sz="2800" b="1" dirty="0">
            <a:solidFill>
              <a:schemeClr val="bg1"/>
            </a:solidFill>
          </a:endParaRPr>
        </a:p>
      </dgm:t>
    </dgm:pt>
    <dgm:pt modelId="{5D507066-AA67-49CD-9F8B-B39CEF61C8EF}" type="parTrans" cxnId="{A6D757D5-7F02-4518-9B49-91A03CFDA1AC}">
      <dgm:prSet/>
      <dgm:spPr/>
      <dgm:t>
        <a:bodyPr/>
        <a:lstStyle/>
        <a:p>
          <a:endParaRPr lang="en-US" sz="1600"/>
        </a:p>
      </dgm:t>
    </dgm:pt>
    <dgm:pt modelId="{C35377D7-1D4D-43FC-985F-4F6826E227BD}" type="sibTrans" cxnId="{A6D757D5-7F02-4518-9B49-91A03CFDA1AC}">
      <dgm:prSet/>
      <dgm:spPr/>
      <dgm:t>
        <a:bodyPr/>
        <a:lstStyle/>
        <a:p>
          <a:endParaRPr lang="en-US" sz="1600"/>
        </a:p>
      </dgm:t>
    </dgm:pt>
    <dgm:pt modelId="{BA234C44-97E6-44BA-84DA-18CF8E34E3B1}">
      <dgm:prSet phldrT="[Text]" custT="1"/>
      <dgm:spPr/>
      <dgm:t>
        <a:bodyPr/>
        <a:lstStyle/>
        <a:p>
          <a:r>
            <a:rPr lang="tr-TR" sz="2800" b="1" dirty="0" smtClean="0">
              <a:solidFill>
                <a:schemeClr val="bg1"/>
              </a:solidFill>
            </a:rPr>
            <a:t>1980</a:t>
          </a:r>
          <a:endParaRPr lang="en-US" sz="2800" b="1" dirty="0">
            <a:solidFill>
              <a:schemeClr val="bg1"/>
            </a:solidFill>
          </a:endParaRPr>
        </a:p>
      </dgm:t>
    </dgm:pt>
    <dgm:pt modelId="{981A82B8-23DE-4A29-958C-263048A6DA0B}" type="parTrans" cxnId="{12AD20BA-F387-420D-B1F6-572704E5865A}">
      <dgm:prSet/>
      <dgm:spPr/>
      <dgm:t>
        <a:bodyPr/>
        <a:lstStyle/>
        <a:p>
          <a:endParaRPr lang="en-US" sz="1600"/>
        </a:p>
      </dgm:t>
    </dgm:pt>
    <dgm:pt modelId="{CAC1A04A-BEC2-46A8-ADE1-266185172343}" type="sibTrans" cxnId="{12AD20BA-F387-420D-B1F6-572704E5865A}">
      <dgm:prSet/>
      <dgm:spPr/>
      <dgm:t>
        <a:bodyPr/>
        <a:lstStyle/>
        <a:p>
          <a:endParaRPr lang="en-US" sz="1600"/>
        </a:p>
      </dgm:t>
    </dgm:pt>
    <dgm:pt modelId="{AC879805-1E09-4267-86C2-8967CB0AD4FB}">
      <dgm:prSet custT="1"/>
      <dgm:spPr/>
      <dgm:t>
        <a:bodyPr/>
        <a:lstStyle/>
        <a:p>
          <a:r>
            <a:rPr lang="tr-TR" sz="2800" b="1" dirty="0" smtClean="0">
              <a:solidFill>
                <a:schemeClr val="bg1"/>
              </a:solidFill>
            </a:rPr>
            <a:t>2000</a:t>
          </a:r>
          <a:endParaRPr lang="en-US" sz="2800" b="1" dirty="0">
            <a:solidFill>
              <a:schemeClr val="bg1"/>
            </a:solidFill>
          </a:endParaRPr>
        </a:p>
      </dgm:t>
    </dgm:pt>
    <dgm:pt modelId="{B870F9C8-3AC4-48E4-9E76-058167A0FAC7}" type="parTrans" cxnId="{9105F0ED-5DC8-4CC1-A1F4-9F1F02279BAB}">
      <dgm:prSet/>
      <dgm:spPr/>
      <dgm:t>
        <a:bodyPr/>
        <a:lstStyle/>
        <a:p>
          <a:endParaRPr lang="en-US" sz="1600"/>
        </a:p>
      </dgm:t>
    </dgm:pt>
    <dgm:pt modelId="{2CC87659-C6CF-4E06-9E15-FB42A01451D9}" type="sibTrans" cxnId="{9105F0ED-5DC8-4CC1-A1F4-9F1F02279BAB}">
      <dgm:prSet/>
      <dgm:spPr/>
      <dgm:t>
        <a:bodyPr/>
        <a:lstStyle/>
        <a:p>
          <a:endParaRPr lang="en-US" sz="1600"/>
        </a:p>
      </dgm:t>
    </dgm:pt>
    <dgm:pt modelId="{80EF8D36-4ACA-4B25-BACD-D3090245493B}" type="pres">
      <dgm:prSet presAssocID="{6215759A-EA80-4438-9FE9-159093AE83C1}" presName="Name0" presStyleCnt="0">
        <dgm:presLayoutVars>
          <dgm:dir/>
          <dgm:resizeHandles val="exact"/>
        </dgm:presLayoutVars>
      </dgm:prSet>
      <dgm:spPr/>
    </dgm:pt>
    <dgm:pt modelId="{AC1FE5EA-64F7-4283-B7C5-8C6266285571}" type="pres">
      <dgm:prSet presAssocID="{6215759A-EA80-4438-9FE9-159093AE83C1}" presName="arrow" presStyleLbl="bgShp" presStyleIdx="0" presStyleCnt="1" custLinFactNeighborX="-5009" custLinFactNeighborY="-80049"/>
      <dgm:spPr/>
    </dgm:pt>
    <dgm:pt modelId="{E029F5FA-0867-4D5C-97B1-FDC491C856B5}" type="pres">
      <dgm:prSet presAssocID="{6215759A-EA80-4438-9FE9-159093AE83C1}" presName="points" presStyleCnt="0"/>
      <dgm:spPr/>
    </dgm:pt>
    <dgm:pt modelId="{43F70166-1508-48E5-B5A8-56E2F95006DF}" type="pres">
      <dgm:prSet presAssocID="{B2398554-CAE4-4E1A-9D16-C9ACCC7886A7}" presName="compositeA" presStyleCnt="0"/>
      <dgm:spPr/>
    </dgm:pt>
    <dgm:pt modelId="{A35EEEB6-EF84-4FE9-97DF-A98859CD4C10}" type="pres">
      <dgm:prSet presAssocID="{B2398554-CAE4-4E1A-9D16-C9ACCC7886A7}" presName="textA" presStyleLbl="revTx" presStyleIdx="0" presStyleCnt="4" custScaleY="58442" custLinFactNeighborX="7493" custLinFactNeighborY="22996">
        <dgm:presLayoutVars>
          <dgm:bulletEnabled val="1"/>
        </dgm:presLayoutVars>
      </dgm:prSet>
      <dgm:spPr/>
      <dgm:t>
        <a:bodyPr/>
        <a:lstStyle/>
        <a:p>
          <a:endParaRPr lang="en-US"/>
        </a:p>
      </dgm:t>
    </dgm:pt>
    <dgm:pt modelId="{0A5334AA-BC18-47D6-88E0-0CB114D1F273}" type="pres">
      <dgm:prSet presAssocID="{B2398554-CAE4-4E1A-9D16-C9ACCC7886A7}" presName="circleA" presStyleLbl="node1" presStyleIdx="0" presStyleCnt="4" custLinFactNeighborX="55408"/>
      <dgm:spPr/>
    </dgm:pt>
    <dgm:pt modelId="{92850F2B-E258-4130-84C4-1A586EDE0F0F}" type="pres">
      <dgm:prSet presAssocID="{B2398554-CAE4-4E1A-9D16-C9ACCC7886A7}" presName="spaceA" presStyleCnt="0"/>
      <dgm:spPr/>
    </dgm:pt>
    <dgm:pt modelId="{EEDA214F-6172-491F-93E4-2EB370ABA25D}" type="pres">
      <dgm:prSet presAssocID="{19727F7F-2A8B-4748-8CF0-D84B70354618}" presName="space" presStyleCnt="0"/>
      <dgm:spPr/>
    </dgm:pt>
    <dgm:pt modelId="{268D8AF6-6CB0-4551-9936-19CEEAFBF1A1}" type="pres">
      <dgm:prSet presAssocID="{67E79010-5BDA-436B-899A-71DB9934A348}" presName="compositeB" presStyleCnt="0"/>
      <dgm:spPr/>
    </dgm:pt>
    <dgm:pt modelId="{AA63841A-11C5-4963-B175-11AE00CAD8B5}" type="pres">
      <dgm:prSet presAssocID="{67E79010-5BDA-436B-899A-71DB9934A348}" presName="textB" presStyleLbl="revTx" presStyleIdx="1" presStyleCnt="4" custLinFactY="-35863" custLinFactNeighborX="1652" custLinFactNeighborY="-100000">
        <dgm:presLayoutVars>
          <dgm:bulletEnabled val="1"/>
        </dgm:presLayoutVars>
      </dgm:prSet>
      <dgm:spPr/>
      <dgm:t>
        <a:bodyPr/>
        <a:lstStyle/>
        <a:p>
          <a:endParaRPr lang="en-US"/>
        </a:p>
      </dgm:t>
    </dgm:pt>
    <dgm:pt modelId="{F6447311-6A3E-4C0F-BEC1-A4BF9B4665B3}" type="pres">
      <dgm:prSet presAssocID="{67E79010-5BDA-436B-899A-71DB9934A348}" presName="circleB" presStyleLbl="node1" presStyleIdx="1" presStyleCnt="4"/>
      <dgm:spPr/>
    </dgm:pt>
    <dgm:pt modelId="{344DD7AA-2940-4261-83B4-F2924059AF06}" type="pres">
      <dgm:prSet presAssocID="{67E79010-5BDA-436B-899A-71DB9934A348}" presName="spaceB" presStyleCnt="0"/>
      <dgm:spPr/>
    </dgm:pt>
    <dgm:pt modelId="{29A2CFE6-1E39-4C75-B7C8-FD88AD438064}" type="pres">
      <dgm:prSet presAssocID="{C35377D7-1D4D-43FC-985F-4F6826E227BD}" presName="space" presStyleCnt="0"/>
      <dgm:spPr/>
    </dgm:pt>
    <dgm:pt modelId="{02A1AD2F-BDB8-4511-B1EF-B8F6654691DB}" type="pres">
      <dgm:prSet presAssocID="{BA234C44-97E6-44BA-84DA-18CF8E34E3B1}" presName="compositeA" presStyleCnt="0"/>
      <dgm:spPr/>
    </dgm:pt>
    <dgm:pt modelId="{6B3CD475-C39D-4FBD-9FA3-FA3AC1862C5A}" type="pres">
      <dgm:prSet presAssocID="{BA234C44-97E6-44BA-84DA-18CF8E34E3B1}" presName="textA" presStyleLbl="revTx" presStyleIdx="2" presStyleCnt="4" custScaleY="80856" custLinFactNeighborX="550" custLinFactNeighborY="-1635">
        <dgm:presLayoutVars>
          <dgm:bulletEnabled val="1"/>
        </dgm:presLayoutVars>
      </dgm:prSet>
      <dgm:spPr/>
      <dgm:t>
        <a:bodyPr/>
        <a:lstStyle/>
        <a:p>
          <a:endParaRPr lang="en-US"/>
        </a:p>
      </dgm:t>
    </dgm:pt>
    <dgm:pt modelId="{F07EA36F-878E-4E09-8341-6003B2178E09}" type="pres">
      <dgm:prSet presAssocID="{BA234C44-97E6-44BA-84DA-18CF8E34E3B1}" presName="circleA" presStyleLbl="node1" presStyleIdx="2" presStyleCnt="4"/>
      <dgm:spPr/>
    </dgm:pt>
    <dgm:pt modelId="{29306A43-941A-47B3-A5A7-D04616780428}" type="pres">
      <dgm:prSet presAssocID="{BA234C44-97E6-44BA-84DA-18CF8E34E3B1}" presName="spaceA" presStyleCnt="0"/>
      <dgm:spPr/>
    </dgm:pt>
    <dgm:pt modelId="{C578D7D6-B3D1-4BF0-A9E2-C7AF5CAA98A6}" type="pres">
      <dgm:prSet presAssocID="{CAC1A04A-BEC2-46A8-ADE1-266185172343}" presName="space" presStyleCnt="0"/>
      <dgm:spPr/>
    </dgm:pt>
    <dgm:pt modelId="{E44673FF-BF77-4333-8D52-EEF978214B52}" type="pres">
      <dgm:prSet presAssocID="{AC879805-1E09-4267-86C2-8967CB0AD4FB}" presName="compositeB" presStyleCnt="0"/>
      <dgm:spPr/>
    </dgm:pt>
    <dgm:pt modelId="{DF6408BC-B772-4628-A62E-928209A1D7BE}" type="pres">
      <dgm:prSet presAssocID="{AC879805-1E09-4267-86C2-8967CB0AD4FB}" presName="textB" presStyleLbl="revTx" presStyleIdx="3" presStyleCnt="4" custScaleY="151082" custLinFactY="-149" custLinFactNeighborY="-100000">
        <dgm:presLayoutVars>
          <dgm:bulletEnabled val="1"/>
        </dgm:presLayoutVars>
      </dgm:prSet>
      <dgm:spPr/>
      <dgm:t>
        <a:bodyPr/>
        <a:lstStyle/>
        <a:p>
          <a:endParaRPr lang="en-US"/>
        </a:p>
      </dgm:t>
    </dgm:pt>
    <dgm:pt modelId="{7EF89109-A2C5-4824-A7E1-756931294252}" type="pres">
      <dgm:prSet presAssocID="{AC879805-1E09-4267-86C2-8967CB0AD4FB}" presName="circleB" presStyleLbl="node1" presStyleIdx="3" presStyleCnt="4"/>
      <dgm:spPr/>
    </dgm:pt>
    <dgm:pt modelId="{A7B9DF96-BA47-422F-93DE-5ED87B944B40}" type="pres">
      <dgm:prSet presAssocID="{AC879805-1E09-4267-86C2-8967CB0AD4FB}" presName="spaceB" presStyleCnt="0"/>
      <dgm:spPr/>
    </dgm:pt>
  </dgm:ptLst>
  <dgm:cxnLst>
    <dgm:cxn modelId="{13AAFAD0-F71E-418C-B74C-B2C6A41A3A60}" srcId="{6215759A-EA80-4438-9FE9-159093AE83C1}" destId="{B2398554-CAE4-4E1A-9D16-C9ACCC7886A7}" srcOrd="0" destOrd="0" parTransId="{A52BF40A-0147-4AC9-B204-547C55C71923}" sibTransId="{19727F7F-2A8B-4748-8CF0-D84B70354618}"/>
    <dgm:cxn modelId="{9105F0ED-5DC8-4CC1-A1F4-9F1F02279BAB}" srcId="{6215759A-EA80-4438-9FE9-159093AE83C1}" destId="{AC879805-1E09-4267-86C2-8967CB0AD4FB}" srcOrd="3" destOrd="0" parTransId="{B870F9C8-3AC4-48E4-9E76-058167A0FAC7}" sibTransId="{2CC87659-C6CF-4E06-9E15-FB42A01451D9}"/>
    <dgm:cxn modelId="{B0AD2CC7-A24F-4D7C-A48F-4EB353016AB5}" type="presOf" srcId="{B2398554-CAE4-4E1A-9D16-C9ACCC7886A7}" destId="{A35EEEB6-EF84-4FE9-97DF-A98859CD4C10}" srcOrd="0" destOrd="0" presId="urn:microsoft.com/office/officeart/2005/8/layout/hProcess11"/>
    <dgm:cxn modelId="{12AD20BA-F387-420D-B1F6-572704E5865A}" srcId="{6215759A-EA80-4438-9FE9-159093AE83C1}" destId="{BA234C44-97E6-44BA-84DA-18CF8E34E3B1}" srcOrd="2" destOrd="0" parTransId="{981A82B8-23DE-4A29-958C-263048A6DA0B}" sibTransId="{CAC1A04A-BEC2-46A8-ADE1-266185172343}"/>
    <dgm:cxn modelId="{518F909E-6B81-4CA9-9808-F83280B50DEE}" type="presOf" srcId="{AC879805-1E09-4267-86C2-8967CB0AD4FB}" destId="{DF6408BC-B772-4628-A62E-928209A1D7BE}" srcOrd="0" destOrd="0" presId="urn:microsoft.com/office/officeart/2005/8/layout/hProcess11"/>
    <dgm:cxn modelId="{4AC8E35F-06D4-409E-AAE5-9976F36316DB}" type="presOf" srcId="{BA234C44-97E6-44BA-84DA-18CF8E34E3B1}" destId="{6B3CD475-C39D-4FBD-9FA3-FA3AC1862C5A}" srcOrd="0" destOrd="0" presId="urn:microsoft.com/office/officeart/2005/8/layout/hProcess11"/>
    <dgm:cxn modelId="{B66BDA0B-9122-48F9-AADF-CD6FBEFB0848}" type="presOf" srcId="{67E79010-5BDA-436B-899A-71DB9934A348}" destId="{AA63841A-11C5-4963-B175-11AE00CAD8B5}" srcOrd="0" destOrd="0" presId="urn:microsoft.com/office/officeart/2005/8/layout/hProcess11"/>
    <dgm:cxn modelId="{A6D757D5-7F02-4518-9B49-91A03CFDA1AC}" srcId="{6215759A-EA80-4438-9FE9-159093AE83C1}" destId="{67E79010-5BDA-436B-899A-71DB9934A348}" srcOrd="1" destOrd="0" parTransId="{5D507066-AA67-49CD-9F8B-B39CEF61C8EF}" sibTransId="{C35377D7-1D4D-43FC-985F-4F6826E227BD}"/>
    <dgm:cxn modelId="{D1B80394-C9E6-4281-9E3D-067DCFF11BA8}" type="presOf" srcId="{6215759A-EA80-4438-9FE9-159093AE83C1}" destId="{80EF8D36-4ACA-4B25-BACD-D3090245493B}" srcOrd="0" destOrd="0" presId="urn:microsoft.com/office/officeart/2005/8/layout/hProcess11"/>
    <dgm:cxn modelId="{A1D28157-E716-44B2-80C7-B4F3CE44697C}" type="presParOf" srcId="{80EF8D36-4ACA-4B25-BACD-D3090245493B}" destId="{AC1FE5EA-64F7-4283-B7C5-8C6266285571}" srcOrd="0" destOrd="0" presId="urn:microsoft.com/office/officeart/2005/8/layout/hProcess11"/>
    <dgm:cxn modelId="{AF70B96E-E528-4410-B862-FF4FD3941953}" type="presParOf" srcId="{80EF8D36-4ACA-4B25-BACD-D3090245493B}" destId="{E029F5FA-0867-4D5C-97B1-FDC491C856B5}" srcOrd="1" destOrd="0" presId="urn:microsoft.com/office/officeart/2005/8/layout/hProcess11"/>
    <dgm:cxn modelId="{03EF086C-10F8-42E1-822E-D8CA066C5EEE}" type="presParOf" srcId="{E029F5FA-0867-4D5C-97B1-FDC491C856B5}" destId="{43F70166-1508-48E5-B5A8-56E2F95006DF}" srcOrd="0" destOrd="0" presId="urn:microsoft.com/office/officeart/2005/8/layout/hProcess11"/>
    <dgm:cxn modelId="{F810DF97-B7F6-4363-8E64-ED33366E52BE}" type="presParOf" srcId="{43F70166-1508-48E5-B5A8-56E2F95006DF}" destId="{A35EEEB6-EF84-4FE9-97DF-A98859CD4C10}" srcOrd="0" destOrd="0" presId="urn:microsoft.com/office/officeart/2005/8/layout/hProcess11"/>
    <dgm:cxn modelId="{7ADC626D-54E1-4EAF-A27B-6342D5E80461}" type="presParOf" srcId="{43F70166-1508-48E5-B5A8-56E2F95006DF}" destId="{0A5334AA-BC18-47D6-88E0-0CB114D1F273}" srcOrd="1" destOrd="0" presId="urn:microsoft.com/office/officeart/2005/8/layout/hProcess11"/>
    <dgm:cxn modelId="{A0FECEE7-BEE4-4446-AE1A-C299E3105638}" type="presParOf" srcId="{43F70166-1508-48E5-B5A8-56E2F95006DF}" destId="{92850F2B-E258-4130-84C4-1A586EDE0F0F}" srcOrd="2" destOrd="0" presId="urn:microsoft.com/office/officeart/2005/8/layout/hProcess11"/>
    <dgm:cxn modelId="{A39FF776-9182-49F3-A3AC-64EE6D80E399}" type="presParOf" srcId="{E029F5FA-0867-4D5C-97B1-FDC491C856B5}" destId="{EEDA214F-6172-491F-93E4-2EB370ABA25D}" srcOrd="1" destOrd="0" presId="urn:microsoft.com/office/officeart/2005/8/layout/hProcess11"/>
    <dgm:cxn modelId="{93632E6B-FCBE-49A3-9648-2DCE53356C10}" type="presParOf" srcId="{E029F5FA-0867-4D5C-97B1-FDC491C856B5}" destId="{268D8AF6-6CB0-4551-9936-19CEEAFBF1A1}" srcOrd="2" destOrd="0" presId="urn:microsoft.com/office/officeart/2005/8/layout/hProcess11"/>
    <dgm:cxn modelId="{9ECA3C9B-190F-49CC-A54B-44BE29B69132}" type="presParOf" srcId="{268D8AF6-6CB0-4551-9936-19CEEAFBF1A1}" destId="{AA63841A-11C5-4963-B175-11AE00CAD8B5}" srcOrd="0" destOrd="0" presId="urn:microsoft.com/office/officeart/2005/8/layout/hProcess11"/>
    <dgm:cxn modelId="{AF2F844B-B1E8-4A9D-8305-DB4E9C9C159B}" type="presParOf" srcId="{268D8AF6-6CB0-4551-9936-19CEEAFBF1A1}" destId="{F6447311-6A3E-4C0F-BEC1-A4BF9B4665B3}" srcOrd="1" destOrd="0" presId="urn:microsoft.com/office/officeart/2005/8/layout/hProcess11"/>
    <dgm:cxn modelId="{E34FCEDD-933D-4C3E-8ED7-60EC2183F3D1}" type="presParOf" srcId="{268D8AF6-6CB0-4551-9936-19CEEAFBF1A1}" destId="{344DD7AA-2940-4261-83B4-F2924059AF06}" srcOrd="2" destOrd="0" presId="urn:microsoft.com/office/officeart/2005/8/layout/hProcess11"/>
    <dgm:cxn modelId="{C36BC1A0-6558-4032-BCBB-80D76C4FA8B6}" type="presParOf" srcId="{E029F5FA-0867-4D5C-97B1-FDC491C856B5}" destId="{29A2CFE6-1E39-4C75-B7C8-FD88AD438064}" srcOrd="3" destOrd="0" presId="urn:microsoft.com/office/officeart/2005/8/layout/hProcess11"/>
    <dgm:cxn modelId="{C2EA5B4B-76D3-4CF2-BBB6-962FC3C2F3A3}" type="presParOf" srcId="{E029F5FA-0867-4D5C-97B1-FDC491C856B5}" destId="{02A1AD2F-BDB8-4511-B1EF-B8F6654691DB}" srcOrd="4" destOrd="0" presId="urn:microsoft.com/office/officeart/2005/8/layout/hProcess11"/>
    <dgm:cxn modelId="{4D256F2F-004E-4CE7-8B90-204099350013}" type="presParOf" srcId="{02A1AD2F-BDB8-4511-B1EF-B8F6654691DB}" destId="{6B3CD475-C39D-4FBD-9FA3-FA3AC1862C5A}" srcOrd="0" destOrd="0" presId="urn:microsoft.com/office/officeart/2005/8/layout/hProcess11"/>
    <dgm:cxn modelId="{EEEC3F19-9CE5-489D-B9AA-324C6B76A525}" type="presParOf" srcId="{02A1AD2F-BDB8-4511-B1EF-B8F6654691DB}" destId="{F07EA36F-878E-4E09-8341-6003B2178E09}" srcOrd="1" destOrd="0" presId="urn:microsoft.com/office/officeart/2005/8/layout/hProcess11"/>
    <dgm:cxn modelId="{FA071DF5-B2E2-44CB-913E-E85837F5447A}" type="presParOf" srcId="{02A1AD2F-BDB8-4511-B1EF-B8F6654691DB}" destId="{29306A43-941A-47B3-A5A7-D04616780428}" srcOrd="2" destOrd="0" presId="urn:microsoft.com/office/officeart/2005/8/layout/hProcess11"/>
    <dgm:cxn modelId="{BCDB3C4E-910B-45AA-8398-F6D45B3108DF}" type="presParOf" srcId="{E029F5FA-0867-4D5C-97B1-FDC491C856B5}" destId="{C578D7D6-B3D1-4BF0-A9E2-C7AF5CAA98A6}" srcOrd="5" destOrd="0" presId="urn:microsoft.com/office/officeart/2005/8/layout/hProcess11"/>
    <dgm:cxn modelId="{C24AAAC0-7029-4FEB-A249-7F27EF84EE39}" type="presParOf" srcId="{E029F5FA-0867-4D5C-97B1-FDC491C856B5}" destId="{E44673FF-BF77-4333-8D52-EEF978214B52}" srcOrd="6" destOrd="0" presId="urn:microsoft.com/office/officeart/2005/8/layout/hProcess11"/>
    <dgm:cxn modelId="{A5C9F514-7D7C-429F-9A1A-153CCA3A65CA}" type="presParOf" srcId="{E44673FF-BF77-4333-8D52-EEF978214B52}" destId="{DF6408BC-B772-4628-A62E-928209A1D7BE}" srcOrd="0" destOrd="0" presId="urn:microsoft.com/office/officeart/2005/8/layout/hProcess11"/>
    <dgm:cxn modelId="{9CC95474-4A11-44C2-BB5B-C829C99174BB}" type="presParOf" srcId="{E44673FF-BF77-4333-8D52-EEF978214B52}" destId="{7EF89109-A2C5-4824-A7E1-756931294252}" srcOrd="1" destOrd="0" presId="urn:microsoft.com/office/officeart/2005/8/layout/hProcess11"/>
    <dgm:cxn modelId="{8AA1DE64-7905-4C4B-AC8B-BB5E106348A2}" type="presParOf" srcId="{E44673FF-BF77-4333-8D52-EEF978214B52}" destId="{A7B9DF96-BA47-422F-93DE-5ED87B944B40}"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1FE5EA-64F7-4283-B7C5-8C6266285571}">
      <dsp:nvSpPr>
        <dsp:cNvPr id="0" name=""/>
        <dsp:cNvSpPr/>
      </dsp:nvSpPr>
      <dsp:spPr>
        <a:xfrm>
          <a:off x="0" y="0"/>
          <a:ext cx="10953827" cy="1060703"/>
        </a:xfrm>
        <a:prstGeom prst="notchedRightArrow">
          <a:avLst/>
        </a:prstGeom>
        <a:solidFill>
          <a:schemeClr val="accent1">
            <a:tint val="40000"/>
            <a:hueOff val="0"/>
            <a:satOff val="0"/>
            <a:lumOff val="0"/>
            <a:alphaOff val="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0">
          <a:scrgbClr r="0" g="0" b="0"/>
        </a:lnRef>
        <a:fillRef idx="1">
          <a:scrgbClr r="0" g="0" b="0"/>
        </a:fillRef>
        <a:effectRef idx="2">
          <a:scrgbClr r="0" g="0" b="0"/>
        </a:effectRef>
        <a:fontRef idx="minor"/>
      </dsp:style>
    </dsp:sp>
    <dsp:sp modelId="{A35EEEB6-EF84-4FE9-97DF-A98859CD4C10}">
      <dsp:nvSpPr>
        <dsp:cNvPr id="0" name=""/>
        <dsp:cNvSpPr/>
      </dsp:nvSpPr>
      <dsp:spPr>
        <a:xfrm>
          <a:off x="187389" y="354121"/>
          <a:ext cx="2370833" cy="619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tr-TR" sz="2800" b="1" kern="1200" dirty="0" smtClean="0">
              <a:solidFill>
                <a:schemeClr val="bg1"/>
              </a:solidFill>
            </a:rPr>
            <a:t>1945</a:t>
          </a:r>
        </a:p>
      </dsp:txBody>
      <dsp:txXfrm>
        <a:off x="187389" y="354121"/>
        <a:ext cx="2370833" cy="619896"/>
      </dsp:txXfrm>
    </dsp:sp>
    <dsp:sp modelId="{0A5334AA-BC18-47D6-88E0-0CB114D1F273}">
      <dsp:nvSpPr>
        <dsp:cNvPr id="0" name=""/>
        <dsp:cNvSpPr/>
      </dsp:nvSpPr>
      <dsp:spPr>
        <a:xfrm>
          <a:off x="1209500" y="1083089"/>
          <a:ext cx="265175" cy="265175"/>
        </a:xfrm>
        <a:prstGeom prst="ellipse">
          <a:avLst/>
        </a:prstGeom>
        <a:gradFill rotWithShape="0">
          <a:gsLst>
            <a:gs pos="0">
              <a:schemeClr val="accent1">
                <a:hueOff val="0"/>
                <a:satOff val="0"/>
                <a:lumOff val="0"/>
                <a:alphaOff val="0"/>
                <a:tint val="97000"/>
                <a:satMod val="115000"/>
                <a:lumMod val="114000"/>
              </a:schemeClr>
            </a:gs>
            <a:gs pos="60000">
              <a:schemeClr val="accent1">
                <a:hueOff val="0"/>
                <a:satOff val="0"/>
                <a:lumOff val="0"/>
                <a:alphaOff val="0"/>
                <a:tint val="100000"/>
                <a:shade val="96000"/>
                <a:satMod val="100000"/>
                <a:lumMod val="108000"/>
              </a:schemeClr>
            </a:gs>
            <a:gs pos="100000">
              <a:schemeClr val="accent1">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sp>
    <dsp:sp modelId="{AA63841A-11C5-4963-B175-11AE00CAD8B5}">
      <dsp:nvSpPr>
        <dsp:cNvPr id="0" name=""/>
        <dsp:cNvSpPr/>
      </dsp:nvSpPr>
      <dsp:spPr>
        <a:xfrm>
          <a:off x="2538284" y="149951"/>
          <a:ext cx="2370833" cy="106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tr-TR" sz="2800" b="1" kern="1200" dirty="0" smtClean="0">
              <a:solidFill>
                <a:schemeClr val="bg1"/>
              </a:solidFill>
            </a:rPr>
            <a:t>1965</a:t>
          </a:r>
          <a:endParaRPr lang="en-US" sz="2800" b="1" kern="1200" dirty="0">
            <a:solidFill>
              <a:schemeClr val="bg1"/>
            </a:solidFill>
          </a:endParaRPr>
        </a:p>
      </dsp:txBody>
      <dsp:txXfrm>
        <a:off x="2538284" y="149951"/>
        <a:ext cx="2370833" cy="1060703"/>
      </dsp:txXfrm>
    </dsp:sp>
    <dsp:sp modelId="{F6447311-6A3E-4C0F-BEC1-A4BF9B4665B3}">
      <dsp:nvSpPr>
        <dsp:cNvPr id="0" name=""/>
        <dsp:cNvSpPr/>
      </dsp:nvSpPr>
      <dsp:spPr>
        <a:xfrm>
          <a:off x="3551946" y="1193291"/>
          <a:ext cx="265175" cy="265175"/>
        </a:xfrm>
        <a:prstGeom prst="ellipse">
          <a:avLst/>
        </a:prstGeom>
        <a:gradFill rotWithShape="0">
          <a:gsLst>
            <a:gs pos="0">
              <a:schemeClr val="accent1">
                <a:hueOff val="0"/>
                <a:satOff val="0"/>
                <a:lumOff val="0"/>
                <a:alphaOff val="0"/>
                <a:tint val="97000"/>
                <a:satMod val="115000"/>
                <a:lumMod val="114000"/>
              </a:schemeClr>
            </a:gs>
            <a:gs pos="60000">
              <a:schemeClr val="accent1">
                <a:hueOff val="0"/>
                <a:satOff val="0"/>
                <a:lumOff val="0"/>
                <a:alphaOff val="0"/>
                <a:tint val="100000"/>
                <a:shade val="96000"/>
                <a:satMod val="100000"/>
                <a:lumMod val="108000"/>
              </a:schemeClr>
            </a:gs>
            <a:gs pos="100000">
              <a:schemeClr val="accent1">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sp>
    <dsp:sp modelId="{6B3CD475-C39D-4FBD-9FA3-FA3AC1862C5A}">
      <dsp:nvSpPr>
        <dsp:cNvPr id="0" name=""/>
        <dsp:cNvSpPr/>
      </dsp:nvSpPr>
      <dsp:spPr>
        <a:xfrm>
          <a:off x="5001532" y="33422"/>
          <a:ext cx="2370833" cy="85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tr-TR" sz="2800" b="1" kern="1200" dirty="0" smtClean="0">
              <a:solidFill>
                <a:schemeClr val="bg1"/>
              </a:solidFill>
            </a:rPr>
            <a:t>1980</a:t>
          </a:r>
          <a:endParaRPr lang="en-US" sz="2800" b="1" kern="1200" dirty="0">
            <a:solidFill>
              <a:schemeClr val="bg1"/>
            </a:solidFill>
          </a:endParaRPr>
        </a:p>
      </dsp:txBody>
      <dsp:txXfrm>
        <a:off x="5001532" y="33422"/>
        <a:ext cx="2370833" cy="857642"/>
      </dsp:txXfrm>
    </dsp:sp>
    <dsp:sp modelId="{F07EA36F-878E-4E09-8341-6003B2178E09}">
      <dsp:nvSpPr>
        <dsp:cNvPr id="0" name=""/>
        <dsp:cNvSpPr/>
      </dsp:nvSpPr>
      <dsp:spPr>
        <a:xfrm>
          <a:off x="6041321" y="1142526"/>
          <a:ext cx="265175" cy="265175"/>
        </a:xfrm>
        <a:prstGeom prst="ellipse">
          <a:avLst/>
        </a:prstGeom>
        <a:gradFill rotWithShape="0">
          <a:gsLst>
            <a:gs pos="0">
              <a:schemeClr val="accent1">
                <a:hueOff val="0"/>
                <a:satOff val="0"/>
                <a:lumOff val="0"/>
                <a:alphaOff val="0"/>
                <a:tint val="97000"/>
                <a:satMod val="115000"/>
                <a:lumMod val="114000"/>
              </a:schemeClr>
            </a:gs>
            <a:gs pos="60000">
              <a:schemeClr val="accent1">
                <a:hueOff val="0"/>
                <a:satOff val="0"/>
                <a:lumOff val="0"/>
                <a:alphaOff val="0"/>
                <a:tint val="100000"/>
                <a:shade val="96000"/>
                <a:satMod val="100000"/>
                <a:lumMod val="108000"/>
              </a:schemeClr>
            </a:gs>
            <a:gs pos="100000">
              <a:schemeClr val="accent1">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sp>
    <dsp:sp modelId="{DF6408BC-B772-4628-A62E-928209A1D7BE}">
      <dsp:nvSpPr>
        <dsp:cNvPr id="0" name=""/>
        <dsp:cNvSpPr/>
      </dsp:nvSpPr>
      <dsp:spPr>
        <a:xfrm>
          <a:off x="7477868" y="122399"/>
          <a:ext cx="2370833" cy="1602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tr-TR" sz="2800" b="1" kern="1200" dirty="0" smtClean="0">
              <a:solidFill>
                <a:schemeClr val="bg1"/>
              </a:solidFill>
            </a:rPr>
            <a:t>2000</a:t>
          </a:r>
          <a:endParaRPr lang="en-US" sz="2800" b="1" kern="1200" dirty="0">
            <a:solidFill>
              <a:schemeClr val="bg1"/>
            </a:solidFill>
          </a:endParaRPr>
        </a:p>
      </dsp:txBody>
      <dsp:txXfrm>
        <a:off x="7477868" y="122399"/>
        <a:ext cx="2370833" cy="1602532"/>
      </dsp:txXfrm>
    </dsp:sp>
    <dsp:sp modelId="{7EF89109-A2C5-4824-A7E1-756931294252}">
      <dsp:nvSpPr>
        <dsp:cNvPr id="0" name=""/>
        <dsp:cNvSpPr/>
      </dsp:nvSpPr>
      <dsp:spPr>
        <a:xfrm>
          <a:off x="8530696" y="1057834"/>
          <a:ext cx="265175" cy="265175"/>
        </a:xfrm>
        <a:prstGeom prst="ellipse">
          <a:avLst/>
        </a:prstGeom>
        <a:gradFill rotWithShape="0">
          <a:gsLst>
            <a:gs pos="0">
              <a:schemeClr val="accent1">
                <a:hueOff val="0"/>
                <a:satOff val="0"/>
                <a:lumOff val="0"/>
                <a:alphaOff val="0"/>
                <a:tint val="97000"/>
                <a:satMod val="115000"/>
                <a:lumMod val="114000"/>
              </a:schemeClr>
            </a:gs>
            <a:gs pos="60000">
              <a:schemeClr val="accent1">
                <a:hueOff val="0"/>
                <a:satOff val="0"/>
                <a:lumOff val="0"/>
                <a:alphaOff val="0"/>
                <a:tint val="100000"/>
                <a:shade val="96000"/>
                <a:satMod val="100000"/>
                <a:lumMod val="108000"/>
              </a:schemeClr>
            </a:gs>
            <a:gs pos="100000">
              <a:schemeClr val="accent1">
                <a:hueOff val="0"/>
                <a:satOff val="0"/>
                <a:lumOff val="0"/>
                <a:alphaOff val="0"/>
                <a:shade val="91000"/>
                <a:satMod val="100000"/>
              </a:schemeClr>
            </a:gs>
          </a:gsLst>
          <a:lin ang="5400000" scaled="0"/>
        </a:gradFill>
        <a:ln>
          <a:noFill/>
        </a:ln>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7251844-C610-48F8-BDC3-7F322049FCE1}" type="datetime1">
              <a:rPr lang="tr-TR" smtClean="0"/>
              <a:pPr rtl="0"/>
              <a:t>24.02.2020</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C1DF39D-8C1A-4718-A126-5A73DC3ED292}" type="slidenum">
              <a:rPr lang="tr-TR" smtClean="0"/>
              <a:pPr rtl="0"/>
              <a:t>‹#›</a:t>
            </a:fld>
            <a:endParaRPr lang="tr-TR" dirty="0"/>
          </a:p>
        </p:txBody>
      </p:sp>
    </p:spTree>
    <p:extLst>
      <p:ext uri="{BB962C8B-B14F-4D97-AF65-F5344CB8AC3E}">
        <p14:creationId xmlns:p14="http://schemas.microsoft.com/office/powerpoint/2010/main" xmlns="" val="325162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FA924-38FE-43BE-8C39-4B6776770476}" type="datetime1">
              <a:rPr lang="tr-TR" smtClean="0"/>
              <a:pPr/>
              <a:t>24.02.2020</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DDF2AA-7281-44A6-AED2-5896CA503D69}" type="slidenum">
              <a:rPr lang="tr-TR" noProof="0" smtClean="0"/>
              <a:pPr rtl="0"/>
              <a:t>‹#›</a:t>
            </a:fld>
            <a:endParaRPr lang="tr-TR" noProof="0" dirty="0"/>
          </a:p>
        </p:txBody>
      </p:sp>
    </p:spTree>
    <p:extLst>
      <p:ext uri="{BB962C8B-B14F-4D97-AF65-F5344CB8AC3E}">
        <p14:creationId xmlns:p14="http://schemas.microsoft.com/office/powerpoint/2010/main" xmlns="" val="138018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B0DDF2AA-7281-44A6-AED2-5896CA503D69}" type="slidenum">
              <a:rPr lang="tr-TR" smtClean="0"/>
              <a:pPr rtl="0"/>
              <a:t>1</a:t>
            </a:fld>
            <a:endParaRPr lang="tr-TR" dirty="0"/>
          </a:p>
        </p:txBody>
      </p:sp>
    </p:spTree>
    <p:extLst>
      <p:ext uri="{BB962C8B-B14F-4D97-AF65-F5344CB8AC3E}">
        <p14:creationId xmlns:p14="http://schemas.microsoft.com/office/powerpoint/2010/main" xmlns="" val="193896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13</a:t>
            </a:fld>
            <a:endParaRPr lang="tr-TR"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Dijital Yerliler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14</a:t>
            </a:fld>
            <a:endParaRPr lang="tr-TR" noProof="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mtClean="0"/>
              <a:t>Dijital Yerliler</a:t>
            </a:r>
            <a:endParaRPr lang="tr-TR"/>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15</a:t>
            </a:fld>
            <a:endParaRPr lang="tr-TR" noProof="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Kinestetik</a:t>
            </a:r>
            <a:r>
              <a:rPr lang="tr-TR" dirty="0" smtClean="0"/>
              <a:t> zeka z kuşağına</a:t>
            </a:r>
            <a:r>
              <a:rPr lang="tr-TR" baseline="0" dirty="0" smtClean="0"/>
              <a:t> kadar nüfusun 1/3 ünde varken şu an oranlar çok daha yüksek</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17</a:t>
            </a:fld>
            <a:endParaRPr lang="tr-TR" noProof="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92C22A-BBA7-41CE-B581-226EE0236BDB}" type="slidenum">
              <a:rPr lang="en-US"/>
              <a:pPr/>
              <a:t>18</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tr-TR" dirty="0" smtClean="0"/>
              <a:t>İletişimi biraz daha detaylı tanımlamamız gerekirse diyerek slayttaki tanımı, her bir cümleyi okuduktan sonra kendi ifadelerimizle açıklayarak veririz (2 </a:t>
            </a:r>
            <a:r>
              <a:rPr lang="tr-TR" dirty="0" err="1" smtClean="0"/>
              <a:t>dk</a:t>
            </a:r>
            <a:r>
              <a:rPr lang="tr-TR" dirty="0" smtClean="0"/>
              <a:t>.)</a:t>
            </a:r>
          </a:p>
          <a:p>
            <a:pPr>
              <a:spcBef>
                <a:spcPct val="0"/>
              </a:spcBef>
              <a:buFontTx/>
              <a:buChar char="•"/>
            </a:pPr>
            <a:r>
              <a:rPr lang="tr-TR" dirty="0" smtClean="0"/>
              <a:t>“Karşımızdakilere bilgi aktarmadan önce cümleleri kafamızda oluşturmalı, gözden geçirmeli ve daha sonra sesli olarak ifade etmeliyiz. Kuracağımız cümlelerin karşı tarafta yaratacağı etkiyi öngörerek konuşmamız gerekir.</a:t>
            </a:r>
          </a:p>
          <a:p>
            <a:pPr>
              <a:spcBef>
                <a:spcPct val="0"/>
              </a:spcBef>
              <a:buFontTx/>
              <a:buChar char="•"/>
            </a:pPr>
            <a:r>
              <a:rPr lang="tr-TR" dirty="0" smtClean="0"/>
              <a:t>Hangi bilgiyi ne sırada vermemiz gerektiğine karar vermek çok önemlidir. En sonda söylemeniz gerekeni başta söylerseniz veya sonuca ulaşmakta geç kalırsanız bütün ilgiyi kaybedebilirsiniz. Zamanlama çok önemlidir.</a:t>
            </a:r>
          </a:p>
          <a:p>
            <a:pPr>
              <a:spcBef>
                <a:spcPct val="0"/>
              </a:spcBef>
              <a:buFontTx/>
              <a:buChar char="•"/>
            </a:pPr>
            <a:r>
              <a:rPr lang="tr-TR" dirty="0" smtClean="0"/>
              <a:t>İfade tarzı çok önemlidir. Bir bilgiyi veya duyguyu aktarmanın onlarca şekilde ifadesi olabilir. Ama en etkilisi, en doğru ifade edileni, yanlış anlamalara yol açmadan nasıl olmalıdır? Bir cümle en güzel nasıl kurulur? Soruları üzerinde yeterince çalışmak gerekir.</a:t>
            </a:r>
          </a:p>
          <a:p>
            <a:pPr>
              <a:spcBef>
                <a:spcPct val="0"/>
              </a:spcBef>
              <a:buFontTx/>
              <a:buChar char="•"/>
            </a:pPr>
            <a:r>
              <a:rPr lang="tr-TR" dirty="0" smtClean="0"/>
              <a:t>Cümleler ne kadar uzun ve karmaşık olursa karşı tarafın bizi anlaması da o derece güç olacaktır. Olabildiğince açık ve net ifadeler kullanarak iletişim kurmak en doğru sonuçları verecektir.</a:t>
            </a:r>
          </a:p>
          <a:p>
            <a:pPr>
              <a:spcBef>
                <a:spcPct val="0"/>
              </a:spcBef>
              <a:buFontTx/>
              <a:buChar char="•"/>
            </a:pPr>
            <a:r>
              <a:rPr lang="tr-TR" dirty="0" smtClean="0"/>
              <a:t>Olabildiğince duraklamalar yapmadan akıcı bir şekilde konuşmak , ses tonumuzu değiştirerek kullanmak dinleyenlerin ilgisini çekmek adına doğru bir yaklaşımdır.</a:t>
            </a:r>
          </a:p>
          <a:p>
            <a:pPr>
              <a:spcBef>
                <a:spcPct val="0"/>
              </a:spcBef>
              <a:buFontTx/>
              <a:buChar char="•"/>
            </a:pPr>
            <a:r>
              <a:rPr lang="tr-TR" dirty="0" smtClean="0"/>
              <a:t>Son olarak, sadece aktarmak değil, aktarılanların dinleyiciler tarafından ne kadar alındığını da sürekli gözlemek iletişimin sağlıklı olması adına çok önemlidir.”</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Varsaymak mı olduğu</a:t>
            </a:r>
            <a:r>
              <a:rPr lang="tr-TR" baseline="0" dirty="0" smtClean="0"/>
              <a:t> gibi kabul etmek mi?</a:t>
            </a:r>
          </a:p>
          <a:p>
            <a:r>
              <a:rPr lang="tr-TR" baseline="0" dirty="0" smtClean="0"/>
              <a:t>Amaç ve aracın karışması. Amaç eğitim; araç kuşaklara özgü uygulamalar</a:t>
            </a:r>
          </a:p>
          <a:p>
            <a:r>
              <a:rPr lang="tr-TR" baseline="0" dirty="0" smtClean="0"/>
              <a:t>Koçluk sistemi sayesinde kuşaklar arası anlaşılırlık artıyor.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2</a:t>
            </a:fld>
            <a:endParaRPr lang="tr-TR"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Kuşak</a:t>
            </a:r>
            <a:r>
              <a:rPr lang="tr-TR" baseline="0" dirty="0" smtClean="0"/>
              <a:t> teoremi 100 yılda bir kendisini tekrar eder.</a:t>
            </a:r>
          </a:p>
          <a:p>
            <a:r>
              <a:rPr lang="tr-TR" baseline="0" dirty="0" smtClean="0"/>
              <a:t>Her grup kendi biricikliğini yaratır.</a:t>
            </a:r>
          </a:p>
          <a:p>
            <a:r>
              <a:rPr lang="tr-TR" baseline="0" dirty="0" smtClean="0"/>
              <a:t>Kuşaklar birbirinden bağımsız değil, bağımlı da değil. Bağlılar.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4</a:t>
            </a:fld>
            <a:endParaRPr lang="tr-TR"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Sessiz kuşak. Susarak iletişim</a:t>
            </a:r>
            <a:r>
              <a:rPr lang="tr-TR" baseline="0" dirty="0" smtClean="0"/>
              <a:t> kurmayı öğrenmişlerdir.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5</a:t>
            </a:fld>
            <a:endParaRPr lang="tr-TR"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Bebek bombardımanı</a:t>
            </a:r>
            <a:r>
              <a:rPr lang="tr-TR" baseline="0" dirty="0" smtClean="0"/>
              <a:t> kuşağı-Meclis Kuşağı olarak bilinir. Sevgi zorunlu değil ama saygı zorunlu. Erken emeklilik. Genç yetişkinlik dönemlerinde 9 </a:t>
            </a:r>
            <a:r>
              <a:rPr lang="tr-TR" baseline="0" dirty="0" err="1" smtClean="0"/>
              <a:t>üni</a:t>
            </a:r>
            <a:r>
              <a:rPr lang="tr-TR" baseline="0" dirty="0" smtClean="0"/>
              <a:t>, 4 araba, 18 telefon vardı. Sistemdeki y kuşağı ile iletişimi en güçlü kuşak. Kuralcı, kanaatkar, kendi kendini motive edebilir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6</a:t>
            </a:fld>
            <a:endParaRPr lang="tr-TR" noProof="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Rekabetçi.</a:t>
            </a:r>
            <a:r>
              <a:rPr lang="tr-TR" baseline="0" dirty="0" smtClean="0"/>
              <a:t> İletişim eğer o kazanıyorsa doğru yöntem. Zor koşullarda okudular tarafsız olmayı önemserler. Geçiş dönemi kuşağı, idealist, kendi sorununu kendi çözer</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7</a:t>
            </a:fld>
            <a:endParaRPr lang="tr-TR"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Sosyal medya ile tanışan kuşak. Beliren yetişkinlik-ileri ergenlik tanımı.</a:t>
            </a:r>
            <a:r>
              <a:rPr lang="tr-TR" baseline="0" dirty="0" smtClean="0"/>
              <a:t> </a:t>
            </a:r>
            <a:r>
              <a:rPr lang="tr-TR" baseline="0" dirty="0" err="1" smtClean="0"/>
              <a:t>Unicef</a:t>
            </a:r>
            <a:r>
              <a:rPr lang="tr-TR" baseline="0" dirty="0" smtClean="0"/>
              <a:t> araştırması, şartların olumlu hale gelmesiyle tanışan ilk kuşak, küreselleşmeye başlayan dünyanın çocukları, otorite ile ilişkisi zayıf. Bencillik ile bencilik arasındaki keskin çizgiyi en iyi yorumlayan kuşak. Yetenek ve başarıya daha çok değer verir; mevki-unvan-yaş geri planda. Bu kuşak; çayda dem askerde kıdem ilkesini en çok zorlayan kuşak. Emeğinin takdir edilmesi çok önemli</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9</a:t>
            </a:fld>
            <a:endParaRPr lang="tr-TR"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Kristal</a:t>
            </a:r>
            <a:r>
              <a:rPr lang="tr-TR" baseline="0" dirty="0" smtClean="0"/>
              <a:t> çocuklar, derin duygusallık, </a:t>
            </a:r>
            <a:r>
              <a:rPr lang="tr-TR" baseline="0" dirty="0" err="1" smtClean="0"/>
              <a:t>multi</a:t>
            </a:r>
            <a:r>
              <a:rPr lang="tr-TR" baseline="0" dirty="0" smtClean="0"/>
              <a:t> </a:t>
            </a:r>
            <a:r>
              <a:rPr lang="tr-TR" baseline="0" dirty="0" err="1" smtClean="0"/>
              <a:t>tasking</a:t>
            </a:r>
            <a:r>
              <a:rPr lang="tr-TR" baseline="0" dirty="0" smtClean="0"/>
              <a:t>, oyunlaştırma teknikleri ile iletişim </a:t>
            </a:r>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10</a:t>
            </a:fld>
            <a:endParaRPr lang="tr-TR"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rtl="0"/>
            <a:fld id="{B0DDF2AA-7281-44A6-AED2-5896CA503D69}" type="slidenum">
              <a:rPr lang="tr-TR" noProof="0" smtClean="0"/>
              <a:pPr rtl="0"/>
              <a:t>12</a:t>
            </a:fld>
            <a:endParaRPr lang="tr-TR"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Başlık 8"/>
          <p:cNvSpPr>
            <a:spLocks noGrp="1"/>
          </p:cNvSpPr>
          <p:nvPr>
            <p:ph type="ctrTitle"/>
          </p:nvPr>
        </p:nvSpPr>
        <p:spPr>
          <a:xfrm>
            <a:off x="1181100" y="4120825"/>
            <a:ext cx="9862585" cy="2301240"/>
          </a:xfrm>
        </p:spPr>
        <p:txBody>
          <a:bodyPr rIns="45720" rtlCol="0" anchor="t"/>
          <a:lstStyle>
            <a:lvl1pPr algn="r">
              <a:defRPr lang="en-US" b="1" cap="all" baseline="0" dirty="0">
                <a:ln w="5000" cmpd="sng">
                  <a:solidFill>
                    <a:srgbClr val="FF0000"/>
                  </a:solidFill>
                  <a:prstDash val="solid"/>
                </a:ln>
                <a:solidFill>
                  <a:srgbClr val="FF0000"/>
                </a:solidFill>
                <a:effectLst/>
              </a:defRPr>
            </a:lvl1pPr>
          </a:lstStyle>
          <a:p>
            <a:pPr rtl="0"/>
            <a:r>
              <a:rPr lang="tr-TR" noProof="0" dirty="0" smtClean="0"/>
              <a:t>Asıl başlık stili için tıklatın</a:t>
            </a:r>
            <a:endParaRPr kumimoji="0" lang="tr-TR" noProof="0" dirty="0"/>
          </a:p>
        </p:txBody>
      </p:sp>
      <p:sp>
        <p:nvSpPr>
          <p:cNvPr id="17" name="Alt Başlık 16"/>
          <p:cNvSpPr>
            <a:spLocks noGrp="1"/>
          </p:cNvSpPr>
          <p:nvPr>
            <p:ph type="subTitle" idx="1"/>
          </p:nvPr>
        </p:nvSpPr>
        <p:spPr>
          <a:xfrm>
            <a:off x="1186415" y="2328077"/>
            <a:ext cx="9862585" cy="1752600"/>
          </a:xfrm>
        </p:spPr>
        <p:txBody>
          <a:bodyPr tIns="0" rIns="45720" bIns="0" rtlCol="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smtClean="0"/>
              <a:t>Asıl alt başlık stilini düzenlemek için tıklatın</a:t>
            </a:r>
            <a:endParaRPr kumimoji="0" lang="tr-TR" noProof="0" dirty="0"/>
          </a:p>
        </p:txBody>
      </p:sp>
      <p:sp>
        <p:nvSpPr>
          <p:cNvPr id="30" name="Tarih Yer Tutucusu 29"/>
          <p:cNvSpPr>
            <a:spLocks noGrp="1"/>
          </p:cNvSpPr>
          <p:nvPr>
            <p:ph type="dt" sz="half" idx="10"/>
          </p:nvPr>
        </p:nvSpPr>
        <p:spPr/>
        <p:txBody>
          <a:bodyPr rtlCol="0"/>
          <a:lstStyle/>
          <a:p>
            <a:pPr rtl="0"/>
            <a:fld id="{60066F65-1ACC-4EC2-94D4-C0EB02FB2BA1}" type="datetime1">
              <a:rPr lang="tr-TR" noProof="0" smtClean="0"/>
              <a:pPr rtl="0"/>
              <a:t>24.02.2020</a:t>
            </a:fld>
            <a:endParaRPr lang="tr-TR" noProof="0" dirty="0"/>
          </a:p>
        </p:txBody>
      </p:sp>
      <p:sp>
        <p:nvSpPr>
          <p:cNvPr id="19" name="Alt Bilgi Yer Tutucusu 18"/>
          <p:cNvSpPr>
            <a:spLocks noGrp="1"/>
          </p:cNvSpPr>
          <p:nvPr>
            <p:ph type="ftr" sz="quarter" idx="11"/>
          </p:nvPr>
        </p:nvSpPr>
        <p:spPr/>
        <p:txBody>
          <a:bodyPr rtlCol="0"/>
          <a:lstStyle/>
          <a:p>
            <a:pPr rtl="0"/>
            <a:r>
              <a:rPr lang="tr-TR" noProof="0" dirty="0" smtClean="0"/>
              <a:t>Alt bilgi ekle</a:t>
            </a:r>
            <a:endParaRPr lang="tr-TR" noProof="0" dirty="0"/>
          </a:p>
        </p:txBody>
      </p:sp>
      <p:sp>
        <p:nvSpPr>
          <p:cNvPr id="27" name="Slayt Numarası Yer Tutucusu 26"/>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10702260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lvl1pPr>
              <a:defRPr sz="4400"/>
            </a:lvl1pPr>
          </a:lstStyle>
          <a:p>
            <a:pPr rtl="0"/>
            <a:r>
              <a:rPr lang="tr-TR" noProof="0" smtClean="0"/>
              <a:t>Asıl başlık stili için tıklatın</a:t>
            </a:r>
            <a:endParaRPr kumimoji="0" lang="tr-TR" noProof="0" dirty="0"/>
          </a:p>
        </p:txBody>
      </p:sp>
      <p:sp>
        <p:nvSpPr>
          <p:cNvPr id="3" name="Dikey Metin Yer Tutucusu 2"/>
          <p:cNvSpPr>
            <a:spLocks noGrp="1"/>
          </p:cNvSpPr>
          <p:nvPr>
            <p:ph type="body" orient="vert" idx="1"/>
          </p:nvPr>
        </p:nvSpPr>
        <p:spPr/>
        <p:txBody>
          <a:bodyPr vert="eaVert" rtlCol="0"/>
          <a:lstStyle>
            <a:lvl2pPr>
              <a:defRPr sz="2800"/>
            </a:lvl2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Tarih Yer Tutucusu 3"/>
          <p:cNvSpPr>
            <a:spLocks noGrp="1"/>
          </p:cNvSpPr>
          <p:nvPr>
            <p:ph type="dt" sz="half" idx="10"/>
          </p:nvPr>
        </p:nvSpPr>
        <p:spPr/>
        <p:txBody>
          <a:bodyPr rtlCol="0"/>
          <a:lstStyle/>
          <a:p>
            <a:pPr rtl="0"/>
            <a:fld id="{5B7D47E7-C819-4B12-A38C-4A525C6FF38B}" type="datetime1">
              <a:rPr lang="tr-TR" noProof="0" smtClean="0"/>
              <a:pPr rtl="0"/>
              <a:t>24.02.2020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306031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305800" y="1348154"/>
            <a:ext cx="2743200" cy="4778010"/>
          </a:xfrm>
        </p:spPr>
        <p:txBody>
          <a:bodyPr vert="eaVert" rtlCol="0">
            <a:normAutofit/>
          </a:bodyPr>
          <a:lstStyle>
            <a:lvl1pPr>
              <a:defRPr sz="4400"/>
            </a:lvl1pPr>
          </a:lstStyle>
          <a:p>
            <a:pPr rtl="0"/>
            <a:r>
              <a:rPr lang="tr-TR" noProof="0" smtClean="0"/>
              <a:t>Asıl başlık stili için tıklatın</a:t>
            </a:r>
            <a:endParaRPr kumimoji="0" lang="tr-TR" noProof="0" dirty="0"/>
          </a:p>
        </p:txBody>
      </p:sp>
      <p:sp>
        <p:nvSpPr>
          <p:cNvPr id="3" name="Dikey Metin Yer Tutucusu 2"/>
          <p:cNvSpPr>
            <a:spLocks noGrp="1"/>
          </p:cNvSpPr>
          <p:nvPr>
            <p:ph type="body" orient="vert" idx="1"/>
          </p:nvPr>
        </p:nvSpPr>
        <p:spPr>
          <a:xfrm>
            <a:off x="1181100" y="1348154"/>
            <a:ext cx="6921499" cy="4778010"/>
          </a:xfrm>
        </p:spPr>
        <p:txBody>
          <a:bodyPr vert="eaVert" rtlCol="0">
            <a:normAutofit/>
          </a:bodyPr>
          <a:lstStyle>
            <a:lvl1pPr>
              <a:defRPr sz="3000"/>
            </a:lvl1pPr>
            <a:lvl2pPr>
              <a:defRPr sz="2800"/>
            </a:lvl2pPr>
            <a:lvl3pPr>
              <a:defRPr sz="2400"/>
            </a:lvl3pPr>
            <a:lvl4pPr>
              <a:defRPr sz="2000"/>
            </a:lvl4pPr>
            <a:lvl5pPr>
              <a:defRPr sz="20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Tarih Yer Tutucusu 3"/>
          <p:cNvSpPr>
            <a:spLocks noGrp="1"/>
          </p:cNvSpPr>
          <p:nvPr>
            <p:ph type="dt" sz="half" idx="10"/>
          </p:nvPr>
        </p:nvSpPr>
        <p:spPr/>
        <p:txBody>
          <a:bodyPr rtlCol="0"/>
          <a:lstStyle/>
          <a:p>
            <a:pPr rtl="0"/>
            <a:fld id="{763F076C-C997-40F0-ADA3-14F66FD14815}" type="datetime1">
              <a:rPr lang="tr-TR" noProof="0" smtClean="0"/>
              <a:pPr rtl="0"/>
              <a:t>24.02.2020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551046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9838267" cy="1143000"/>
          </a:xfrm>
        </p:spPr>
        <p:txBody>
          <a:bodyPr/>
          <a:lstStyle>
            <a:lvl1pPr>
              <a:defRPr>
                <a:latin typeface="Comic Sans MS" pitchFamily="66" charset="0"/>
              </a:defRPr>
            </a:lvl1pPr>
          </a:lstStyle>
          <a:p>
            <a:r>
              <a:rPr lang="tr-TR" smtClean="0"/>
              <a:t>Asıl başlık stili için tıklatın</a:t>
            </a:r>
            <a:endParaRPr lang="tr-TR"/>
          </a:p>
        </p:txBody>
      </p:sp>
      <p:sp>
        <p:nvSpPr>
          <p:cNvPr id="3" name="2 Metin Yer Tutucusu"/>
          <p:cNvSpPr>
            <a:spLocks noGrp="1"/>
          </p:cNvSpPr>
          <p:nvPr>
            <p:ph type="body" sz="half" idx="1"/>
          </p:nvPr>
        </p:nvSpPr>
        <p:spPr>
          <a:xfrm>
            <a:off x="1079500" y="2214563"/>
            <a:ext cx="5202767" cy="3881437"/>
          </a:xfrm>
        </p:spPr>
        <p:txBody>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485467" y="2214563"/>
            <a:ext cx="5204884" cy="3881437"/>
          </a:xfrm>
        </p:spPr>
        <p:txBody>
          <a:bodyPr/>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1079501" y="6373813"/>
            <a:ext cx="4248151" cy="457200"/>
          </a:xfrm>
        </p:spPr>
        <p:txBody>
          <a:bodyPr/>
          <a:lstStyle>
            <a:lvl1pPr>
              <a:defRPr/>
            </a:lvl1pPr>
          </a:lstStyle>
          <a:p>
            <a:pPr>
              <a:defRPr/>
            </a:pPr>
            <a:fld id="{E4CF1C13-75DF-48CD-AC84-AB6FBB4901DF}" type="datetime1">
              <a:rPr lang="tr-TR" smtClean="0"/>
              <a:pPr>
                <a:defRPr/>
              </a:pPr>
              <a:t>24.02.2020</a:t>
            </a:fld>
            <a:endParaRPr lang="tr-TR"/>
          </a:p>
        </p:txBody>
      </p:sp>
      <p:sp>
        <p:nvSpPr>
          <p:cNvPr id="6" name="5 Altbilgi Yer Tutucusu"/>
          <p:cNvSpPr>
            <a:spLocks noGrp="1"/>
          </p:cNvSpPr>
          <p:nvPr>
            <p:ph type="ftr" sz="quarter" idx="11"/>
          </p:nvPr>
        </p:nvSpPr>
        <p:spPr>
          <a:xfrm>
            <a:off x="4176184" y="6376988"/>
            <a:ext cx="4114800" cy="45720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786285" y="6376988"/>
            <a:ext cx="2925233" cy="457200"/>
          </a:xfrm>
        </p:spPr>
        <p:txBody>
          <a:bodyPr/>
          <a:lstStyle>
            <a:lvl1pPr>
              <a:defRPr/>
            </a:lvl1pPr>
          </a:lstStyle>
          <a:p>
            <a:pPr>
              <a:defRPr/>
            </a:pPr>
            <a:fld id="{1F44251C-35FA-458A-BB4A-489293CE6378}"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914400" y="152400"/>
            <a:ext cx="10261600" cy="5334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
          <p:cNvSpPr>
            <a:spLocks noGrp="1" noChangeArrowheads="1"/>
          </p:cNvSpPr>
          <p:nvPr>
            <p:ph type="dt" sz="half" idx="10"/>
          </p:nvPr>
        </p:nvSpPr>
        <p:spPr>
          <a:ln/>
        </p:spPr>
        <p:txBody>
          <a:bodyPr/>
          <a:lstStyle>
            <a:lvl1pPr>
              <a:defRPr/>
            </a:lvl1pPr>
          </a:lstStyle>
          <a:p>
            <a:pPr>
              <a:defRPr/>
            </a:pPr>
            <a:fld id="{D731B058-A3CB-41F1-85B4-05388055297F}" type="datetime1">
              <a:rPr lang="tr-TR" smtClean="0"/>
              <a:pPr>
                <a:defRPr/>
              </a:pPr>
              <a:t>24.02.2020</a:t>
            </a:fld>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1F1D7439-8021-458D-8DF5-D82A16DB9B8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a:defRPr>
                <a:solidFill>
                  <a:srgbClr val="FF0000"/>
                </a:solidFill>
              </a:defRPr>
            </a:lvl1pPr>
          </a:lstStyle>
          <a:p>
            <a:pPr rtl="0"/>
            <a:r>
              <a:rPr lang="tr-TR" noProof="0" dirty="0" smtClean="0"/>
              <a:t>Asıl başlık stili için tıklatın</a:t>
            </a:r>
            <a:endParaRPr kumimoji="0" lang="tr-TR" noProof="0" dirty="0"/>
          </a:p>
        </p:txBody>
      </p:sp>
      <p:sp>
        <p:nvSpPr>
          <p:cNvPr id="3" name="İçerik Yer Tutucusu 2"/>
          <p:cNvSpPr>
            <a:spLocks noGrp="1"/>
          </p:cNvSpPr>
          <p:nvPr>
            <p:ph idx="1"/>
          </p:nvPr>
        </p:nvSpPr>
        <p:spPr>
          <a:solidFill>
            <a:schemeClr val="tx1">
              <a:alpha val="52000"/>
            </a:schemeClr>
          </a:solidFill>
        </p:spPr>
        <p:txBody>
          <a:bodyPr rtlCol="0"/>
          <a:lstStyle>
            <a:lvl2pPr marL="722376" indent="-274320">
              <a:buClr>
                <a:schemeClr val="accent1"/>
              </a:buClr>
              <a:buFont typeface="Arial" panose="020B0604020202020204" pitchFamily="34" charset="0"/>
              <a:buChar char="•"/>
              <a:defRPr/>
            </a:lvl2pPr>
            <a:lvl3pPr marL="1005840" indent="-256032">
              <a:buClr>
                <a:schemeClr val="accent1"/>
              </a:buClr>
              <a:buFont typeface="Arial" panose="020B0604020202020204" pitchFamily="34" charset="0"/>
              <a:buChar char="•"/>
              <a:defRPr/>
            </a:lvl3pPr>
            <a:lvl4pPr marL="1280160" indent="-237744">
              <a:buClr>
                <a:schemeClr val="accent1"/>
              </a:buClr>
              <a:buFont typeface="Arial" panose="020B0604020202020204" pitchFamily="34" charset="0"/>
              <a:buChar char="•"/>
              <a:defRPr/>
            </a:lvl4pPr>
            <a:lvl5pPr marL="1490472" indent="-182880">
              <a:buClr>
                <a:schemeClr val="accent1"/>
              </a:buClr>
              <a:buFont typeface="Arial" panose="020B0604020202020204" pitchFamily="34" charset="0"/>
              <a:buChar char="•"/>
              <a:defRPr/>
            </a:lvl5pPr>
            <a:lvl6pPr marL="1700784" indent="-182880">
              <a:buClr>
                <a:schemeClr val="accent1"/>
              </a:buClr>
              <a:buFont typeface="Arial" panose="020B0604020202020204" pitchFamily="34" charset="0"/>
              <a:buChar char="•"/>
              <a:defRPr/>
            </a:lvl6pPr>
            <a:lvl7pPr marL="1920240" indent="-182880">
              <a:buClr>
                <a:schemeClr val="accent1"/>
              </a:buClr>
              <a:buFont typeface="Arial" panose="020B0604020202020204" pitchFamily="34" charset="0"/>
              <a:buChar char="•"/>
              <a:defRPr/>
            </a:lvl7pPr>
            <a:lvl8pPr marL="2139696" indent="-182880">
              <a:buClr>
                <a:schemeClr val="accent1"/>
              </a:buClr>
              <a:buFont typeface="Arial" panose="020B0604020202020204" pitchFamily="34" charset="0"/>
              <a:buChar char="•"/>
              <a:defRPr/>
            </a:lvl8pPr>
            <a:lvl9pPr marL="2331720" indent="-182880">
              <a:buClr>
                <a:schemeClr val="accent1"/>
              </a:buClr>
              <a:buFont typeface="Arial" panose="020B0604020202020204" pitchFamily="34" charset="0"/>
              <a:buChar char="•"/>
              <a:defRPr/>
            </a:lvl9pPr>
          </a:lstStyle>
          <a:p>
            <a:pPr lvl="0" rtl="0"/>
            <a:r>
              <a:rPr lang="tr-TR" noProof="0" dirty="0" smtClean="0"/>
              <a:t>Asıl metin stillerini düzenlemek için tıklatın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Tarih Yer Tutucusu 3"/>
          <p:cNvSpPr>
            <a:spLocks noGrp="1"/>
          </p:cNvSpPr>
          <p:nvPr>
            <p:ph type="dt" sz="half" idx="10"/>
          </p:nvPr>
        </p:nvSpPr>
        <p:spPr/>
        <p:txBody>
          <a:bodyPr rtlCol="0"/>
          <a:lstStyle/>
          <a:p>
            <a:pPr rtl="0"/>
            <a:fld id="{CE91528B-21EE-43FC-8D45-F1C6FDD19D3A}" type="datetime1">
              <a:rPr lang="tr-TR" noProof="0" smtClean="0"/>
              <a:pPr rtl="0"/>
              <a:t>24.02.2020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675774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2032000" y="4464372"/>
            <a:ext cx="8839200" cy="1826363"/>
          </a:xfrm>
        </p:spPr>
        <p:txBody>
          <a:bodyPr tIns="0" bIns="0" rtlCol="0" anchor="t"/>
          <a:lstStyle>
            <a:lvl1pPr algn="r">
              <a:buNone/>
              <a:defRPr sz="4200" b="1" cap="none" baseline="0">
                <a:ln w="5000" cmpd="sng">
                  <a:solidFill>
                    <a:srgbClr val="FF0000"/>
                  </a:solidFill>
                  <a:prstDash val="solid"/>
                </a:ln>
                <a:solidFill>
                  <a:srgbClr val="FF0000"/>
                </a:solidFill>
                <a:effectLst>
                  <a:outerShdw blurRad="50800" dist="38100" dir="5400000" algn="t" rotWithShape="0">
                    <a:prstClr val="black">
                      <a:alpha val="50000"/>
                    </a:prstClr>
                  </a:outerShdw>
                </a:effectLst>
              </a:defRPr>
            </a:lvl1pPr>
          </a:lstStyle>
          <a:p>
            <a:pPr rtl="0"/>
            <a:r>
              <a:rPr lang="tr-TR" noProof="0" dirty="0" smtClean="0"/>
              <a:t>Asıl başlık stili için tıklatın</a:t>
            </a:r>
            <a:endParaRPr lang="tr-TR" noProof="0" dirty="0"/>
          </a:p>
        </p:txBody>
      </p:sp>
      <p:sp>
        <p:nvSpPr>
          <p:cNvPr id="3" name="Metin Yer Tutucusu 2"/>
          <p:cNvSpPr>
            <a:spLocks noGrp="1"/>
          </p:cNvSpPr>
          <p:nvPr>
            <p:ph type="body" idx="1"/>
          </p:nvPr>
        </p:nvSpPr>
        <p:spPr>
          <a:xfrm>
            <a:off x="2032000" y="3366334"/>
            <a:ext cx="8839200" cy="1066688"/>
          </a:xfrm>
        </p:spPr>
        <p:txBody>
          <a:bodyPr lIns="45720" tIns="0" rIns="45720" bIns="0" rtlCol="0" anchor="b"/>
          <a:lstStyle>
            <a:lvl1pPr marL="0" indent="0" algn="r">
              <a:buNone/>
              <a:defRPr sz="2000">
                <a:solidFill>
                  <a:schemeClr val="tx2"/>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smtClean="0"/>
              <a:t>Asıl metin stillerini düzenlemek için tıklatın</a:t>
            </a:r>
          </a:p>
        </p:txBody>
      </p:sp>
      <p:sp>
        <p:nvSpPr>
          <p:cNvPr id="4" name="Tarih Yer Tutucusu 3"/>
          <p:cNvSpPr>
            <a:spLocks noGrp="1"/>
          </p:cNvSpPr>
          <p:nvPr>
            <p:ph type="dt" sz="half" idx="10"/>
          </p:nvPr>
        </p:nvSpPr>
        <p:spPr/>
        <p:txBody>
          <a:bodyPr rtlCol="0"/>
          <a:lstStyle/>
          <a:p>
            <a:pPr rtl="0"/>
            <a:fld id="{81A81F5F-144A-47BE-933A-929C5602621C}" type="datetime1">
              <a:rPr lang="tr-TR" noProof="0" smtClean="0"/>
              <a:pPr rtl="0"/>
              <a:t>24.02.2020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a:t>
            </a:r>
            <a:endParaRPr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2946146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81100" y="274638"/>
            <a:ext cx="9867900" cy="1143000"/>
          </a:xfrm>
        </p:spPr>
        <p:txBody>
          <a:bodyPr rtlCol="0"/>
          <a:lstStyle/>
          <a:p>
            <a:pPr rtl="0"/>
            <a:r>
              <a:rPr lang="tr-TR" noProof="0" smtClean="0"/>
              <a:t>Asıl başlık stili için tıklatın</a:t>
            </a:r>
            <a:endParaRPr kumimoji="0" lang="tr-TR" noProof="0" dirty="0"/>
          </a:p>
        </p:txBody>
      </p:sp>
      <p:sp>
        <p:nvSpPr>
          <p:cNvPr id="3" name="İçerik Yer Tutucusu 2"/>
          <p:cNvSpPr>
            <a:spLocks noGrp="1"/>
          </p:cNvSpPr>
          <p:nvPr>
            <p:ph sz="half" idx="1"/>
          </p:nvPr>
        </p:nvSpPr>
        <p:spPr>
          <a:xfrm>
            <a:off x="1187100" y="1600201"/>
            <a:ext cx="4754880" cy="4525963"/>
          </a:xfrm>
        </p:spPr>
        <p:txBody>
          <a:bodyPr rtlCol="0"/>
          <a:lstStyle>
            <a:lvl1pPr>
              <a:defRPr sz="2600"/>
            </a:lvl1pPr>
            <a:lvl2pPr>
              <a:defRPr sz="2200"/>
            </a:lvl2pPr>
            <a:lvl3pPr>
              <a:defRPr sz="20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İçerik Yer Tutucusu 3"/>
          <p:cNvSpPr>
            <a:spLocks noGrp="1"/>
          </p:cNvSpPr>
          <p:nvPr>
            <p:ph sz="half" idx="2"/>
          </p:nvPr>
        </p:nvSpPr>
        <p:spPr>
          <a:xfrm>
            <a:off x="6267100" y="1600201"/>
            <a:ext cx="4754880" cy="4525963"/>
          </a:xfrm>
        </p:spPr>
        <p:txBody>
          <a:bodyPr rtlCol="0"/>
          <a:lstStyle>
            <a:lvl1pPr>
              <a:defRPr sz="2600"/>
            </a:lvl1pPr>
            <a:lvl2pPr>
              <a:defRPr sz="2200"/>
            </a:lvl2pPr>
            <a:lvl3pPr>
              <a:defRPr sz="20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Tarih Yer Tutucusu 4"/>
          <p:cNvSpPr>
            <a:spLocks noGrp="1"/>
          </p:cNvSpPr>
          <p:nvPr>
            <p:ph type="dt" sz="half" idx="10"/>
          </p:nvPr>
        </p:nvSpPr>
        <p:spPr/>
        <p:txBody>
          <a:bodyPr rtlCol="0"/>
          <a:lstStyle/>
          <a:p>
            <a:pPr rtl="0"/>
            <a:fld id="{C34C3796-598D-4561-AE1D-022A16DCD903}" type="datetime1">
              <a:rPr lang="tr-TR" noProof="0" smtClean="0"/>
              <a:pPr rtl="0"/>
              <a:t>24.02.2020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a:t>
            </a:r>
            <a:endParaRPr lang="tr-TR" noProof="0"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23457552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181100" y="273050"/>
            <a:ext cx="10401300" cy="1143000"/>
          </a:xfrm>
        </p:spPr>
        <p:txBody>
          <a:bodyPr rtlCol="0" anchor="ctr"/>
          <a:lstStyle>
            <a:lvl1pPr>
              <a:defRPr/>
            </a:lvl1pPr>
          </a:lstStyle>
          <a:p>
            <a:pPr rtl="0"/>
            <a:r>
              <a:rPr lang="tr-TR" noProof="0" smtClean="0"/>
              <a:t>Asıl başlık stili için tıklatın</a:t>
            </a:r>
            <a:endParaRPr lang="tr-TR" noProof="0" dirty="0"/>
          </a:p>
        </p:txBody>
      </p:sp>
      <p:sp>
        <p:nvSpPr>
          <p:cNvPr id="5" name="İçerik Yer Tutucusu 4"/>
          <p:cNvSpPr>
            <a:spLocks noGrp="1"/>
          </p:cNvSpPr>
          <p:nvPr>
            <p:ph sz="quarter" idx="2"/>
          </p:nvPr>
        </p:nvSpPr>
        <p:spPr>
          <a:xfrm>
            <a:off x="1181100" y="1516912"/>
            <a:ext cx="4754880" cy="3941763"/>
          </a:xfrm>
        </p:spPr>
        <p:txBody>
          <a:bodyPr rtlCol="0"/>
          <a:lstStyle>
            <a:lvl1pPr>
              <a:defRPr sz="24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3" name="Metin Yer Tutucusu 2"/>
          <p:cNvSpPr>
            <a:spLocks noGrp="1"/>
          </p:cNvSpPr>
          <p:nvPr>
            <p:ph type="body" idx="1"/>
          </p:nvPr>
        </p:nvSpPr>
        <p:spPr>
          <a:xfrm>
            <a:off x="1181100" y="5486400"/>
            <a:ext cx="4754880" cy="838200"/>
          </a:xfrm>
        </p:spPr>
        <p:txBody>
          <a:bodyPr rtlCol="0"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6" name="İçerik Yer Tutucusu 5"/>
          <p:cNvSpPr>
            <a:spLocks noGrp="1"/>
          </p:cNvSpPr>
          <p:nvPr>
            <p:ph sz="quarter" idx="4"/>
          </p:nvPr>
        </p:nvSpPr>
        <p:spPr>
          <a:xfrm>
            <a:off x="6294120" y="1516912"/>
            <a:ext cx="4754880" cy="3941763"/>
          </a:xfrm>
        </p:spPr>
        <p:txBody>
          <a:bodyPr rtlCol="0"/>
          <a:lstStyle>
            <a:lvl1pPr>
              <a:defRPr sz="24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Metin Yer Tutucusu 3"/>
          <p:cNvSpPr>
            <a:spLocks noGrp="1"/>
          </p:cNvSpPr>
          <p:nvPr>
            <p:ph type="body" sz="half" idx="3"/>
          </p:nvPr>
        </p:nvSpPr>
        <p:spPr>
          <a:xfrm>
            <a:off x="6294120" y="5486400"/>
            <a:ext cx="4754880" cy="838200"/>
          </a:xfrm>
        </p:spPr>
        <p:txBody>
          <a:bodyPr rtlCol="0" anchor="t"/>
          <a:lstStyle>
            <a:lvl1pPr marL="0" indent="0">
              <a:buNone/>
              <a:defRPr sz="2400" b="1">
                <a:solidFill>
                  <a:schemeClr val="bg2"/>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7" name="Tarih Yer Tutucusu 6"/>
          <p:cNvSpPr>
            <a:spLocks noGrp="1"/>
          </p:cNvSpPr>
          <p:nvPr>
            <p:ph type="dt" sz="half" idx="10"/>
          </p:nvPr>
        </p:nvSpPr>
        <p:spPr/>
        <p:txBody>
          <a:bodyPr rtlCol="0"/>
          <a:lstStyle/>
          <a:p>
            <a:pPr rtl="0"/>
            <a:fld id="{6E577661-904F-410F-8F64-A183A50B8700}" type="datetime1">
              <a:rPr lang="tr-TR" noProof="0" smtClean="0"/>
              <a:pPr rtl="0"/>
              <a:t>24.02.2020</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a:t>
            </a:r>
            <a:endParaRPr lang="tr-TR" noProof="0" dirty="0"/>
          </a:p>
        </p:txBody>
      </p:sp>
      <p:sp>
        <p:nvSpPr>
          <p:cNvPr id="9" name="Slayt Numarası Yer Tutucusu 8"/>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332664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181100" y="274320"/>
            <a:ext cx="9867900" cy="1143000"/>
          </a:xfrm>
        </p:spPr>
        <p:txBody>
          <a:bodyPr rtlCol="0" anchor="ctr"/>
          <a:lstStyle>
            <a:lvl1pPr algn="l">
              <a:defRPr sz="4600"/>
            </a:lvl1pPr>
          </a:lstStyle>
          <a:p>
            <a:pPr rtl="0"/>
            <a:r>
              <a:rPr lang="tr-TR" noProof="0" smtClean="0"/>
              <a:t>Asıl başlık stili için tıklatın</a:t>
            </a:r>
            <a:endParaRPr lang="tr-TR" noProof="0" dirty="0"/>
          </a:p>
        </p:txBody>
      </p:sp>
      <p:sp>
        <p:nvSpPr>
          <p:cNvPr id="7" name="Tarih Yer Tutucusu 6"/>
          <p:cNvSpPr>
            <a:spLocks noGrp="1"/>
          </p:cNvSpPr>
          <p:nvPr>
            <p:ph type="dt" sz="half" idx="10"/>
          </p:nvPr>
        </p:nvSpPr>
        <p:spPr/>
        <p:txBody>
          <a:bodyPr rtlCol="0"/>
          <a:lstStyle/>
          <a:p>
            <a:pPr rtl="0"/>
            <a:fld id="{35344A14-F6E9-4674-A204-EE37F39B7B67}" type="datetime1">
              <a:rPr lang="tr-TR" noProof="0" smtClean="0"/>
              <a:pPr rtl="0"/>
              <a:t>24.02.2020</a:t>
            </a:fld>
            <a:endParaRPr lang="tr-TR" noProof="0" dirty="0"/>
          </a:p>
        </p:txBody>
      </p:sp>
      <p:sp>
        <p:nvSpPr>
          <p:cNvPr id="9" name="Alt Bilgi Yer Tutucusu 8"/>
          <p:cNvSpPr>
            <a:spLocks noGrp="1"/>
          </p:cNvSpPr>
          <p:nvPr>
            <p:ph type="ftr" sz="quarter" idx="12"/>
          </p:nvPr>
        </p:nvSpPr>
        <p:spPr/>
        <p:txBody>
          <a:bodyPr rtlCol="0"/>
          <a:lstStyle/>
          <a:p>
            <a:pPr rtl="0"/>
            <a:r>
              <a:rPr lang="tr-TR" noProof="0" dirty="0" smtClean="0"/>
              <a:t>Alt bilgi ekle</a:t>
            </a:r>
            <a:endParaRPr lang="tr-TR" noProof="0" dirty="0"/>
          </a:p>
        </p:txBody>
      </p:sp>
      <p:sp>
        <p:nvSpPr>
          <p:cNvPr id="8" name="Slayt Numarası Yer Tutucusu 7"/>
          <p:cNvSpPr>
            <a:spLocks noGrp="1"/>
          </p:cNvSpPr>
          <p:nvPr>
            <p:ph type="sldNum" sz="quarter" idx="11"/>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203094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486FF91E-2F0B-46CE-B664-AA8727FD22BA}" type="datetime1">
              <a:rPr lang="tr-TR" noProof="0" smtClean="0"/>
              <a:pPr rtl="0"/>
              <a:t>24.02.2020</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smtClean="0"/>
              <a:t>Alt bilgi ekle</a:t>
            </a:r>
            <a:endParaRPr lang="tr-TR" noProof="0"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1883860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95749" y="1056575"/>
            <a:ext cx="6635265" cy="730250"/>
          </a:xfrm>
        </p:spPr>
        <p:txBody>
          <a:bodyPr tIns="0" bIns="0" rtlCol="0" anchor="t">
            <a:normAutofit/>
          </a:bodyPr>
          <a:lstStyle>
            <a:lvl1pPr algn="l">
              <a:buNone/>
              <a:defRPr sz="2000" b="1">
                <a:solidFill>
                  <a:schemeClr val="bg2"/>
                </a:solidFill>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2"/>
          </p:nvPr>
        </p:nvSpPr>
        <p:spPr>
          <a:xfrm>
            <a:off x="1195750" y="85471"/>
            <a:ext cx="5687370" cy="914400"/>
          </a:xfrm>
        </p:spPr>
        <p:txBody>
          <a:bodyPr lIns="45720" tIns="0" rIns="45720" bIns="0" rtlCol="0" anchor="b">
            <a:normAutofit/>
          </a:bodyPr>
          <a:lstStyle>
            <a:lvl1pPr marL="0" indent="0" algn="l">
              <a:buNone/>
              <a:defRPr sz="1600" baseline="0">
                <a:solidFill>
                  <a:schemeClr val="bg1"/>
                </a:solidFill>
              </a:defRPr>
            </a:lvl1pPr>
            <a:lvl2pPr>
              <a:buNone/>
              <a:defRPr sz="1200"/>
            </a:lvl2pPr>
            <a:lvl3pPr>
              <a:buNone/>
              <a:defRPr sz="1000"/>
            </a:lvl3pPr>
            <a:lvl4pPr>
              <a:buNone/>
              <a:defRPr sz="900"/>
            </a:lvl4pPr>
            <a:lvl5pPr>
              <a:buNone/>
              <a:defRPr sz="900"/>
            </a:lvl5pPr>
          </a:lstStyle>
          <a:p>
            <a:pPr lvl="0" rtl="0" eaLnBrk="1" latinLnBrk="0" hangingPunct="1"/>
            <a:r>
              <a:rPr lang="tr-TR" noProof="0" smtClean="0"/>
              <a:t>Asıl metin stillerini düzenlemek için tıklatın</a:t>
            </a:r>
          </a:p>
        </p:txBody>
      </p:sp>
      <p:sp>
        <p:nvSpPr>
          <p:cNvPr id="4" name="İçerik Yer Tutucusu 3"/>
          <p:cNvSpPr>
            <a:spLocks noGrp="1"/>
          </p:cNvSpPr>
          <p:nvPr>
            <p:ph sz="half" idx="1"/>
          </p:nvPr>
        </p:nvSpPr>
        <p:spPr>
          <a:xfrm>
            <a:off x="1195750" y="1981200"/>
            <a:ext cx="9853250" cy="4152900"/>
          </a:xfrm>
        </p:spPr>
        <p:txBody>
          <a:bodyPr rtlCol="0"/>
          <a:lstStyle>
            <a:lvl1pPr>
              <a:defRPr sz="2800"/>
            </a:lvl1pPr>
            <a:lvl2pPr>
              <a:defRPr sz="2400"/>
            </a:lvl2pPr>
            <a:lvl3pPr>
              <a:defRPr sz="2200"/>
            </a:lvl3pPr>
            <a:lvl4pPr>
              <a:defRPr sz="2000"/>
            </a:lvl4pPr>
            <a:lvl5pPr>
              <a:defRPr sz="20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Tarih Yer Tutucusu 4"/>
          <p:cNvSpPr>
            <a:spLocks noGrp="1"/>
          </p:cNvSpPr>
          <p:nvPr>
            <p:ph type="dt" sz="half" idx="10"/>
          </p:nvPr>
        </p:nvSpPr>
        <p:spPr/>
        <p:txBody>
          <a:bodyPr rtlCol="0"/>
          <a:lstStyle/>
          <a:p>
            <a:pPr rtl="0"/>
            <a:fld id="{43DDE416-5619-4496-854A-4436C9BA48C4}" type="datetime1">
              <a:rPr lang="tr-TR" noProof="0" smtClean="0"/>
              <a:pPr rtl="0"/>
              <a:t>24.02.2020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a:t>
            </a:r>
            <a:endParaRPr lang="tr-TR" noProof="0" dirty="0"/>
          </a:p>
        </p:txBody>
      </p:sp>
      <p:sp>
        <p:nvSpPr>
          <p:cNvPr id="7" name="Slayt Numarası Yer Tutucusu 6"/>
          <p:cNvSpPr>
            <a:spLocks noGrp="1"/>
          </p:cNvSpPr>
          <p:nvPr>
            <p:ph type="sldNum" sz="quarter" idx="12"/>
          </p:nvPr>
        </p:nvSpPr>
        <p:spPr>
          <a:xfrm>
            <a:off x="10875264" y="6422065"/>
            <a:ext cx="1016000" cy="365125"/>
          </a:xfrm>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3285571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sı İçeren Resim">
    <p:spTree>
      <p:nvGrpSpPr>
        <p:cNvPr id="1" name=""/>
        <p:cNvGrpSpPr/>
        <p:nvPr/>
      </p:nvGrpSpPr>
      <p:grpSpPr>
        <a:xfrm>
          <a:off x="0" y="0"/>
          <a:ext cx="0" cy="0"/>
          <a:chOff x="0" y="0"/>
          <a:chExt cx="0" cy="0"/>
        </a:xfrm>
      </p:grpSpPr>
      <p:sp>
        <p:nvSpPr>
          <p:cNvPr id="2" name="Başlık 1"/>
          <p:cNvSpPr>
            <a:spLocks noGrp="1"/>
          </p:cNvSpPr>
          <p:nvPr>
            <p:ph type="title"/>
          </p:nvPr>
        </p:nvSpPr>
        <p:spPr>
          <a:xfrm>
            <a:off x="7092459" y="1705709"/>
            <a:ext cx="3954590" cy="1253808"/>
          </a:xfrm>
        </p:spPr>
        <p:txBody>
          <a:bodyPr rtlCol="0" anchor="b"/>
          <a:lstStyle>
            <a:lvl1pPr algn="l">
              <a:buNone/>
              <a:defRPr sz="2200" b="1">
                <a:solidFill>
                  <a:schemeClr val="bg2"/>
                </a:solidFill>
              </a:defRPr>
            </a:lvl1pPr>
          </a:lstStyle>
          <a:p>
            <a:pPr rtl="0"/>
            <a:r>
              <a:rPr lang="tr-TR" noProof="0" smtClean="0"/>
              <a:t>Asıl başlık stili için tıklatın</a:t>
            </a:r>
            <a:endParaRPr kumimoji="0"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1233269"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rtlCol="0"/>
          <a:lstStyle>
            <a:lvl1pPr marL="0" indent="0">
              <a:buNone/>
              <a:defRPr sz="3200" baseline="0">
                <a:solidFill>
                  <a:schemeClr val="tx1"/>
                </a:solidFill>
              </a:defRPr>
            </a:lvl1pPr>
          </a:lstStyle>
          <a:p>
            <a:pPr rtl="0"/>
            <a:r>
              <a:rPr lang="tr-TR" noProof="0" smtClean="0"/>
              <a:t>Resim eklemek için simgeyi tıklatın</a:t>
            </a:r>
            <a:endParaRPr kumimoji="0" lang="tr-TR" noProof="0" dirty="0"/>
          </a:p>
        </p:txBody>
      </p:sp>
      <p:sp>
        <p:nvSpPr>
          <p:cNvPr id="4" name="Metin Yer Tutucusu 3"/>
          <p:cNvSpPr>
            <a:spLocks noGrp="1"/>
          </p:cNvSpPr>
          <p:nvPr>
            <p:ph type="body" sz="half" idx="2"/>
          </p:nvPr>
        </p:nvSpPr>
        <p:spPr>
          <a:xfrm>
            <a:off x="7092462" y="2998764"/>
            <a:ext cx="3954587" cy="3135335"/>
          </a:xfrm>
        </p:spPr>
        <p:txBody>
          <a:bodyPr lIns="45720" rIns="45720" rtlCol="0">
            <a:normAutofit/>
          </a:bodyPr>
          <a:lstStyle>
            <a:lvl1pPr marL="0" indent="0">
              <a:buFontTx/>
              <a:buNone/>
              <a:defRPr sz="1800" baseline="0">
                <a:solidFill>
                  <a:schemeClr val="bg1"/>
                </a:solidFill>
              </a:defRPr>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tr-TR" noProof="0" smtClean="0"/>
              <a:t>Asıl metin stillerini düzenlemek için tıklatın</a:t>
            </a:r>
          </a:p>
        </p:txBody>
      </p:sp>
      <p:sp>
        <p:nvSpPr>
          <p:cNvPr id="5" name="Tarih Yer Tutucusu 4"/>
          <p:cNvSpPr>
            <a:spLocks noGrp="1"/>
          </p:cNvSpPr>
          <p:nvPr>
            <p:ph type="dt" sz="half" idx="10"/>
          </p:nvPr>
        </p:nvSpPr>
        <p:spPr>
          <a:xfrm>
            <a:off x="609600" y="6422065"/>
            <a:ext cx="2844800" cy="365125"/>
          </a:xfrm>
        </p:spPr>
        <p:txBody>
          <a:bodyPr rtlCol="0"/>
          <a:lstStyle/>
          <a:p>
            <a:pPr rtl="0"/>
            <a:fld id="{22680691-8D8D-4658-A15B-D4EA7E73A829}" type="datetime1">
              <a:rPr lang="tr-TR" noProof="0" smtClean="0"/>
              <a:pPr rtl="0"/>
              <a:t>24.02.2020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a:t>
            </a:r>
            <a:endParaRPr lang="tr-TR" noProof="0"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pPr rtl="0"/>
              <a:t>‹#›</a:t>
            </a:fld>
            <a:endParaRPr lang="tr-TR" noProof="0" dirty="0"/>
          </a:p>
        </p:txBody>
      </p:sp>
    </p:spTree>
    <p:extLst>
      <p:ext uri="{BB962C8B-B14F-4D97-AF65-F5344CB8AC3E}">
        <p14:creationId xmlns:p14="http://schemas.microsoft.com/office/powerpoint/2010/main" xmlns="" val="481363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9" name="Başlık Yer Tutucusu 8"/>
          <p:cNvSpPr>
            <a:spLocks noGrp="1"/>
          </p:cNvSpPr>
          <p:nvPr>
            <p:ph type="title"/>
          </p:nvPr>
        </p:nvSpPr>
        <p:spPr>
          <a:xfrm>
            <a:off x="1181100" y="274638"/>
            <a:ext cx="9867900" cy="1143000"/>
          </a:xfrm>
          <a:prstGeom prst="rect">
            <a:avLst/>
          </a:prstGeom>
        </p:spPr>
        <p:txBody>
          <a:bodyPr vert="horz" lIns="45720" rIns="45720" rtlCol="0" anchor="ctr">
            <a:normAutofit/>
          </a:bodyPr>
          <a:lstStyle/>
          <a:p>
            <a:pPr rtl="0"/>
            <a:r>
              <a:rPr lang="tr-TR" noProof="0" dirty="0" smtClean="0"/>
              <a:t>Asıl başlık stilini düzenlemek için tıklayın</a:t>
            </a:r>
            <a:endParaRPr lang="tr-TR" noProof="0" dirty="0"/>
          </a:p>
        </p:txBody>
      </p:sp>
      <p:sp>
        <p:nvSpPr>
          <p:cNvPr id="30" name="Metin Yer Tutucusu 29"/>
          <p:cNvSpPr>
            <a:spLocks noGrp="1"/>
          </p:cNvSpPr>
          <p:nvPr>
            <p:ph type="body" idx="1"/>
          </p:nvPr>
        </p:nvSpPr>
        <p:spPr>
          <a:xfrm>
            <a:off x="1181100" y="1600201"/>
            <a:ext cx="9867900" cy="4525963"/>
          </a:xfrm>
          <a:prstGeom prst="rect">
            <a:avLst/>
          </a:prstGeom>
        </p:spPr>
        <p:txBody>
          <a:bodyPr vert="horz" rtlCol="0">
            <a:normAutofit/>
          </a:bodyPr>
          <a:lstStyle/>
          <a:p>
            <a:pPr lvl="0" rtl="0" eaLnBrk="1" latinLnBrk="0" hangingPunct="1"/>
            <a:r>
              <a:rPr lang="tr-TR" noProof="0" dirty="0" smtClean="0"/>
              <a:t>Asıl metin stillerini düzenlemek için tıklayın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lang="tr-TR" noProof="0" dirty="0"/>
          </a:p>
        </p:txBody>
      </p:sp>
      <p:sp>
        <p:nvSpPr>
          <p:cNvPr id="10" name="Tarih Yer Tutucusu 9"/>
          <p:cNvSpPr>
            <a:spLocks noGrp="1"/>
          </p:cNvSpPr>
          <p:nvPr>
            <p:ph type="dt" sz="half" idx="2"/>
          </p:nvPr>
        </p:nvSpPr>
        <p:spPr>
          <a:xfrm>
            <a:off x="609600" y="6422065"/>
            <a:ext cx="2844800" cy="365125"/>
          </a:xfrm>
          <a:prstGeom prst="rect">
            <a:avLst/>
          </a:prstGeom>
        </p:spPr>
        <p:txBody>
          <a:bodyPr vert="horz" bIns="0" rtlCol="0" anchor="b"/>
          <a:lstStyle>
            <a:lvl1pPr algn="l" eaLnBrk="1" latinLnBrk="0" hangingPunct="1">
              <a:defRPr kumimoji="0" sz="1100">
                <a:solidFill>
                  <a:schemeClr val="tx1"/>
                </a:solidFill>
                <a:latin typeface="Comic Sans MS" pitchFamily="66" charset="0"/>
              </a:defRPr>
            </a:lvl1pPr>
          </a:lstStyle>
          <a:p>
            <a:fld id="{1F9B7B34-15C8-4C02-AC7A-397DB4AE564F}" type="datetime1">
              <a:rPr lang="tr-TR" smtClean="0"/>
              <a:pPr/>
              <a:t>24.02.2020</a:t>
            </a:fld>
            <a:endParaRPr lang="tr-TR" dirty="0"/>
          </a:p>
        </p:txBody>
      </p:sp>
      <p:sp>
        <p:nvSpPr>
          <p:cNvPr id="22" name="Alt Bilgi Yer Tutucusu 21"/>
          <p:cNvSpPr>
            <a:spLocks noGrp="1"/>
          </p:cNvSpPr>
          <p:nvPr>
            <p:ph type="ftr" sz="quarter" idx="3"/>
          </p:nvPr>
        </p:nvSpPr>
        <p:spPr>
          <a:xfrm>
            <a:off x="4165600" y="6422065"/>
            <a:ext cx="3860800" cy="365125"/>
          </a:xfrm>
          <a:prstGeom prst="rect">
            <a:avLst/>
          </a:prstGeom>
        </p:spPr>
        <p:txBody>
          <a:bodyPr vert="horz" lIns="0" rIns="0" bIns="0" rtlCol="0" anchor="b"/>
          <a:lstStyle>
            <a:lvl1pPr algn="ctr" eaLnBrk="1" latinLnBrk="0" hangingPunct="1">
              <a:defRPr kumimoji="0" sz="1100">
                <a:solidFill>
                  <a:schemeClr val="tx1"/>
                </a:solidFill>
                <a:latin typeface="Comic Sans MS" pitchFamily="66" charset="0"/>
              </a:defRPr>
            </a:lvl1pPr>
          </a:lstStyle>
          <a:p>
            <a:r>
              <a:rPr lang="tr-TR" smtClean="0"/>
              <a:t>Alt bilgi ekle</a:t>
            </a:r>
            <a:endParaRPr lang="tr-TR" dirty="0"/>
          </a:p>
        </p:txBody>
      </p:sp>
      <p:sp>
        <p:nvSpPr>
          <p:cNvPr id="18" name="Slayt Numarası Yer Tutucusu 17"/>
          <p:cNvSpPr>
            <a:spLocks noGrp="1"/>
          </p:cNvSpPr>
          <p:nvPr>
            <p:ph type="sldNum" sz="quarter" idx="4"/>
          </p:nvPr>
        </p:nvSpPr>
        <p:spPr>
          <a:xfrm>
            <a:off x="10871200" y="6422065"/>
            <a:ext cx="1016000" cy="365125"/>
          </a:xfrm>
          <a:prstGeom prst="rect">
            <a:avLst/>
          </a:prstGeom>
        </p:spPr>
        <p:txBody>
          <a:bodyPr vert="horz" lIns="0" tIns="0" rIns="0" bIns="0" rtlCol="0" anchor="b"/>
          <a:lstStyle>
            <a:lvl1pPr algn="r" eaLnBrk="1" latinLnBrk="0" hangingPunct="1">
              <a:defRPr kumimoji="0" sz="1100">
                <a:solidFill>
                  <a:schemeClr val="tx1"/>
                </a:solidFill>
                <a:latin typeface="Comic Sans MS" pitchFamily="66" charset="0"/>
              </a:defRPr>
            </a:lvl1pPr>
          </a:lstStyle>
          <a:p>
            <a:fld id="{401CF334-2D5C-4859-84A6-CA7E6E43FAEB}" type="slidenum">
              <a:rPr lang="tr-TR" smtClean="0"/>
              <a:pPr/>
              <a:t>‹#›</a:t>
            </a:fld>
            <a:endParaRPr lang="tr-TR" dirty="0"/>
          </a:p>
        </p:txBody>
      </p:sp>
      <p:pic>
        <p:nvPicPr>
          <p:cNvPr id="7" name="6 Resim" descr="orj.ram logo.jpg"/>
          <p:cNvPicPr>
            <a:picLocks noChangeAspect="1"/>
          </p:cNvPicPr>
          <p:nvPr userDrawn="1"/>
        </p:nvPicPr>
        <p:blipFill>
          <a:blip r:embed="rId16" cstate="print"/>
          <a:stretch>
            <a:fillRect/>
          </a:stretch>
        </p:blipFill>
        <p:spPr>
          <a:xfrm>
            <a:off x="10663706" y="0"/>
            <a:ext cx="1528293" cy="1458571"/>
          </a:xfrm>
          <a:prstGeom prst="ellipse">
            <a:avLst/>
          </a:prstGeom>
          <a:ln>
            <a:noFill/>
          </a:ln>
          <a:effectLst>
            <a:softEdge rad="112500"/>
          </a:effectLst>
        </p:spPr>
      </p:pic>
    </p:spTree>
    <p:extLst>
      <p:ext uri="{BB962C8B-B14F-4D97-AF65-F5344CB8AC3E}">
        <p14:creationId xmlns:p14="http://schemas.microsoft.com/office/powerpoint/2010/main" xmlns="" val="186656815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rtl="0" eaLnBrk="1" latinLnBrk="0" hangingPunct="1">
        <a:spcBef>
          <a:spcPct val="0"/>
        </a:spcBef>
        <a:buNone/>
        <a:defRPr kumimoji="0" sz="4600" b="1" kern="1200">
          <a:solidFill>
            <a:srgbClr val="FF0000"/>
          </a:solidFill>
          <a:latin typeface="Comic Sans MS" pitchFamily="66" charset="0"/>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baseline="0">
          <a:solidFill>
            <a:schemeClr val="bg1"/>
          </a:solidFill>
          <a:latin typeface="Comic Sans MS" pitchFamily="66" charset="0"/>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baseline="0">
          <a:solidFill>
            <a:schemeClr val="bg1"/>
          </a:solidFill>
          <a:latin typeface="Comic Sans MS" pitchFamily="66" charset="0"/>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baseline="0">
          <a:solidFill>
            <a:schemeClr val="bg1"/>
          </a:solidFill>
          <a:latin typeface="Comic Sans MS" pitchFamily="66" charset="0"/>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baseline="0">
          <a:solidFill>
            <a:schemeClr val="bg1"/>
          </a:solidFill>
          <a:latin typeface="Comic Sans MS" pitchFamily="66" charset="0"/>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baseline="0">
          <a:solidFill>
            <a:schemeClr val="bg1"/>
          </a:solidFill>
          <a:latin typeface="Comic Sans MS" pitchFamily="66"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bg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bg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bg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0" orient="horz" pos="2160" userDrawn="1">
          <p15:clr>
            <a:srgbClr val="F26B43"/>
          </p15:clr>
        </p15:guide>
        <p15:guide id="1" pos="3840" userDrawn="1">
          <p15:clr>
            <a:srgbClr val="F26B43"/>
          </p15:clr>
        </p15:guide>
        <p15:guide id="2" pos="744" userDrawn="1">
          <p15:clr>
            <a:srgbClr val="F26B43"/>
          </p15:clr>
        </p15:guide>
        <p15:guide id="3" pos="6960" userDrawn="1">
          <p15:clr>
            <a:srgbClr val="F26B43"/>
          </p15:clr>
        </p15:guide>
        <p15:guide id="4"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videoplayback.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775165" y="3905794"/>
            <a:ext cx="8229599" cy="2555459"/>
          </a:xfrm>
          <a:solidFill>
            <a:schemeClr val="tx1">
              <a:alpha val="52000"/>
            </a:schemeClr>
          </a:solidFill>
        </p:spPr>
        <p:txBody>
          <a:bodyPr rtlCol="0">
            <a:noAutofit/>
          </a:bodyPr>
          <a:lstStyle/>
          <a:p>
            <a:pPr algn="ctr" rtl="0"/>
            <a:r>
              <a:rPr lang="tr-TR" sz="6000" dirty="0" err="1" smtClean="0">
                <a:ln w="5000" cmpd="sng">
                  <a:noFill/>
                  <a:prstDash val="solid"/>
                </a:ln>
              </a:rPr>
              <a:t>kuşAKLAR</a:t>
            </a:r>
            <a:r>
              <a:rPr lang="tr-TR" sz="6000" dirty="0" err="1" smtClean="0">
                <a:ln w="5000" cmpd="sng">
                  <a:noFill/>
                  <a:prstDash val="solid"/>
                </a:ln>
              </a:rPr>
              <a:t>ARASI</a:t>
            </a:r>
            <a:r>
              <a:rPr lang="tr-TR" sz="6000" dirty="0" smtClean="0">
                <a:ln w="5000" cmpd="sng">
                  <a:noFill/>
                  <a:prstDash val="solid"/>
                </a:ln>
              </a:rPr>
              <a:t> İLETİŞİM</a:t>
            </a:r>
            <a:endParaRPr lang="tr-TR" sz="6000" dirty="0">
              <a:ln w="5000" cmpd="sng">
                <a:noFill/>
                <a:prstDash val="solid"/>
              </a:ln>
            </a:endParaRPr>
          </a:p>
        </p:txBody>
      </p:sp>
    </p:spTree>
    <p:extLst>
      <p:ext uri="{BB962C8B-B14F-4D97-AF65-F5344CB8AC3E}">
        <p14:creationId xmlns:p14="http://schemas.microsoft.com/office/powerpoint/2010/main" xmlns="" val="1053374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638"/>
            <a:ext cx="3790950" cy="1135062"/>
          </a:xfrm>
        </p:spPr>
        <p:txBody>
          <a:bodyPr/>
          <a:lstStyle/>
          <a:p>
            <a:r>
              <a:rPr lang="tr-TR" dirty="0" err="1" smtClean="0"/>
              <a:t>Muratcan</a:t>
            </a:r>
            <a:endParaRPr lang="tr-TR" dirty="0"/>
          </a:p>
        </p:txBody>
      </p:sp>
      <p:sp>
        <p:nvSpPr>
          <p:cNvPr id="4" name="Content Placeholder 3"/>
          <p:cNvSpPr>
            <a:spLocks noGrp="1"/>
          </p:cNvSpPr>
          <p:nvPr>
            <p:ph sz="half" idx="2"/>
          </p:nvPr>
        </p:nvSpPr>
        <p:spPr>
          <a:xfrm>
            <a:off x="5039883" y="1600200"/>
            <a:ext cx="6720747" cy="4853136"/>
          </a:xfrm>
          <a:solidFill>
            <a:schemeClr val="tx1">
              <a:alpha val="52000"/>
            </a:schemeClr>
          </a:solidFill>
        </p:spPr>
        <p:txBody>
          <a:bodyPr>
            <a:normAutofit lnSpcReduction="10000"/>
          </a:bodyPr>
          <a:lstStyle/>
          <a:p>
            <a:r>
              <a:rPr lang="tr-TR" dirty="0" smtClean="0"/>
              <a:t>2001 doğumlu, 12. sınıfta</a:t>
            </a:r>
          </a:p>
          <a:p>
            <a:r>
              <a:rPr lang="tr-TR" dirty="0" smtClean="0"/>
              <a:t>İlkokula başladığından beri cep telefonu var.</a:t>
            </a:r>
          </a:p>
          <a:p>
            <a:r>
              <a:rPr lang="tr-TR" dirty="0" smtClean="0"/>
              <a:t>İlk dönem ödevi </a:t>
            </a:r>
            <a:r>
              <a:rPr lang="tr-TR" dirty="0" err="1" smtClean="0"/>
              <a:t>ipad’i</a:t>
            </a:r>
            <a:r>
              <a:rPr lang="tr-TR" dirty="0" smtClean="0"/>
              <a:t> ile çektiği kısa film projesi</a:t>
            </a:r>
          </a:p>
          <a:p>
            <a:r>
              <a:rPr lang="tr-TR" dirty="0" smtClean="0"/>
              <a:t>Bilgisayarsız bir hayat düşünemiyor. </a:t>
            </a:r>
            <a:r>
              <a:rPr lang="tr-TR" dirty="0" err="1" smtClean="0"/>
              <a:t>Twitter</a:t>
            </a:r>
            <a:r>
              <a:rPr lang="tr-TR" dirty="0" smtClean="0"/>
              <a:t> &amp; </a:t>
            </a:r>
            <a:r>
              <a:rPr lang="tr-TR" dirty="0" err="1" smtClean="0"/>
              <a:t>instagram’da</a:t>
            </a:r>
            <a:r>
              <a:rPr lang="tr-TR" dirty="0" smtClean="0"/>
              <a:t> yaşıyor.</a:t>
            </a:r>
          </a:p>
          <a:p>
            <a:r>
              <a:rPr lang="tr-TR" dirty="0" smtClean="0"/>
              <a:t>Derslerde bazen çok sıkılıyor.</a:t>
            </a:r>
          </a:p>
          <a:p>
            <a:r>
              <a:rPr lang="tr-TR" dirty="0"/>
              <a:t>Her yaptığına takdir gördü</a:t>
            </a:r>
            <a:r>
              <a:rPr lang="tr-TR" dirty="0" smtClean="0"/>
              <a:t>. (Anne-babası özel bir çocuk olduğuna inanıyor)</a:t>
            </a:r>
          </a:p>
          <a:p>
            <a:r>
              <a:rPr lang="tr-TR" dirty="0" smtClean="0"/>
              <a:t>%17</a:t>
            </a:r>
            <a:endParaRPr lang="tr-TR" dirty="0"/>
          </a:p>
          <a:p>
            <a:endParaRPr lang="tr-TR" dirty="0" smtClean="0"/>
          </a:p>
        </p:txBody>
      </p:sp>
      <p:pic>
        <p:nvPicPr>
          <p:cNvPr id="7"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xmlns="" val="0"/>
              </a:ext>
            </a:extLst>
          </a:blip>
          <a:srcRect l="21578" r="18730"/>
          <a:stretch/>
        </p:blipFill>
        <p:spPr>
          <a:xfrm>
            <a:off x="728382" y="1767681"/>
            <a:ext cx="3767699" cy="4114800"/>
          </a:xfrm>
          <a:prstGeom prst="rect">
            <a:avLst/>
          </a:prstGeom>
          <a:ln>
            <a:noFill/>
          </a:ln>
          <a:effectLst>
            <a:softEdge rad="112500"/>
          </a:effectLst>
        </p:spPr>
      </p:pic>
    </p:spTree>
    <p:extLst>
      <p:ext uri="{BB962C8B-B14F-4D97-AF65-F5344CB8AC3E}">
        <p14:creationId xmlns:p14="http://schemas.microsoft.com/office/powerpoint/2010/main" xmlns="" val="121975746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1100" y="274638"/>
            <a:ext cx="2819400" cy="1211262"/>
          </a:xfrm>
        </p:spPr>
        <p:txBody>
          <a:bodyPr/>
          <a:lstStyle/>
          <a:p>
            <a:r>
              <a:rPr lang="tr-TR" dirty="0" smtClean="0"/>
              <a:t>Kuzey</a:t>
            </a:r>
            <a:endParaRPr lang="tr-TR" dirty="0"/>
          </a:p>
        </p:txBody>
      </p:sp>
      <p:pic>
        <p:nvPicPr>
          <p:cNvPr id="5" name="4 İçerik Yer Tutucusu" descr="alfa-kuşağı.jpg"/>
          <p:cNvPicPr>
            <a:picLocks noGrp="1" noChangeAspect="1"/>
          </p:cNvPicPr>
          <p:nvPr>
            <p:ph sz="half" idx="1"/>
          </p:nvPr>
        </p:nvPicPr>
        <p:blipFill>
          <a:blip r:embed="rId2" cstate="print"/>
          <a:stretch>
            <a:fillRect/>
          </a:stretch>
        </p:blipFill>
        <p:spPr>
          <a:xfrm>
            <a:off x="666750" y="1752601"/>
            <a:ext cx="5275263" cy="4419600"/>
          </a:xfrm>
          <a:prstGeom prst="rect">
            <a:avLst/>
          </a:prstGeom>
          <a:ln>
            <a:noFill/>
          </a:ln>
          <a:effectLst>
            <a:softEdge rad="112500"/>
          </a:effectLst>
        </p:spPr>
      </p:pic>
      <p:sp>
        <p:nvSpPr>
          <p:cNvPr id="4" name="3 İçerik Yer Tutucusu"/>
          <p:cNvSpPr>
            <a:spLocks noGrp="1"/>
          </p:cNvSpPr>
          <p:nvPr>
            <p:ph sz="half" idx="2"/>
          </p:nvPr>
        </p:nvSpPr>
        <p:spPr>
          <a:xfrm>
            <a:off x="6267100" y="1600201"/>
            <a:ext cx="5486750" cy="4952999"/>
          </a:xfrm>
          <a:solidFill>
            <a:schemeClr val="tx1">
              <a:lumMod val="95000"/>
              <a:alpha val="50000"/>
            </a:schemeClr>
          </a:solidFill>
        </p:spPr>
        <p:txBody>
          <a:bodyPr>
            <a:normAutofit/>
          </a:bodyPr>
          <a:lstStyle/>
          <a:p>
            <a:r>
              <a:rPr lang="tr-TR" dirty="0" smtClean="0"/>
              <a:t>Bugüne kadarki ‘en fazla dönüştürme’ yeteneğine sahip kuşak </a:t>
            </a:r>
          </a:p>
          <a:p>
            <a:r>
              <a:rPr lang="tr-TR" dirty="0" smtClean="0"/>
              <a:t>Bugün </a:t>
            </a:r>
            <a:r>
              <a:rPr lang="tr-TR" dirty="0" smtClean="0"/>
              <a:t>8 </a:t>
            </a:r>
            <a:r>
              <a:rPr lang="tr-TR" dirty="0" smtClean="0"/>
              <a:t>yaşına kadar olan çocukların hepsi…</a:t>
            </a:r>
          </a:p>
          <a:p>
            <a:r>
              <a:rPr lang="tr-TR" dirty="0" smtClean="0"/>
              <a:t>Dokunmanın verdiği yakınlık nedeniyle onlar teknolojiyi, gerektiğinde kullanılacak bir şey olarak değil de kendi hayatlarının doğal bir parçası olarak görüyorlar.</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3368236871"/>
              </p:ext>
            </p:extLst>
          </p:nvPr>
        </p:nvGraphicFramePr>
        <p:xfrm>
          <a:off x="491453" y="2403565"/>
          <a:ext cx="10953827" cy="2651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0" y="1473245"/>
            <a:ext cx="2095472" cy="714380"/>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solidFill>
                  <a:schemeClr val="bg1"/>
                </a:solidFill>
                <a:latin typeface="Comic Sans MS" pitchFamily="66" charset="0"/>
              </a:rPr>
              <a:t>Sessiz Kuşak</a:t>
            </a:r>
            <a:endParaRPr lang="en-US" b="1" dirty="0">
              <a:solidFill>
                <a:schemeClr val="bg1"/>
              </a:solidFill>
              <a:latin typeface="Comic Sans MS" pitchFamily="66" charset="0"/>
            </a:endParaRPr>
          </a:p>
        </p:txBody>
      </p:sp>
      <p:sp>
        <p:nvSpPr>
          <p:cNvPr id="4" name="Rounded Rectangle 3"/>
          <p:cNvSpPr/>
          <p:nvPr/>
        </p:nvSpPr>
        <p:spPr>
          <a:xfrm>
            <a:off x="2270234" y="1072055"/>
            <a:ext cx="2396963" cy="1254756"/>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smtClean="0">
                <a:solidFill>
                  <a:schemeClr val="bg1"/>
                </a:solidFill>
                <a:latin typeface="Comic Sans MS" pitchFamily="66" charset="0"/>
              </a:rPr>
              <a:t>Bebek Bombadırmanı Kuşağı</a:t>
            </a:r>
            <a:endParaRPr lang="en-US" sz="2400" b="1" dirty="0">
              <a:solidFill>
                <a:schemeClr val="bg1"/>
              </a:solidFill>
              <a:latin typeface="Comic Sans MS" pitchFamily="66" charset="0"/>
            </a:endParaRPr>
          </a:p>
        </p:txBody>
      </p:sp>
      <p:sp>
        <p:nvSpPr>
          <p:cNvPr id="5" name="Rounded Rectangle 4"/>
          <p:cNvSpPr/>
          <p:nvPr/>
        </p:nvSpPr>
        <p:spPr>
          <a:xfrm>
            <a:off x="4883867" y="1651620"/>
            <a:ext cx="2190723" cy="714380"/>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bg1"/>
                </a:solidFill>
                <a:latin typeface="Comic Sans MS" pitchFamily="66" charset="0"/>
              </a:rPr>
              <a:t>X </a:t>
            </a:r>
            <a:r>
              <a:rPr lang="tr-TR" sz="2400" b="1" dirty="0" smtClean="0">
                <a:solidFill>
                  <a:schemeClr val="bg1"/>
                </a:solidFill>
                <a:latin typeface="Comic Sans MS" pitchFamily="66" charset="0"/>
              </a:rPr>
              <a:t>Kuşağı</a:t>
            </a:r>
            <a:endParaRPr lang="en-US" sz="2400" b="1" dirty="0">
              <a:solidFill>
                <a:schemeClr val="bg1"/>
              </a:solidFill>
              <a:latin typeface="Comic Sans MS" pitchFamily="66" charset="0"/>
            </a:endParaRPr>
          </a:p>
        </p:txBody>
      </p:sp>
      <p:sp>
        <p:nvSpPr>
          <p:cNvPr id="6" name="Rounded Rectangle 5"/>
          <p:cNvSpPr/>
          <p:nvPr/>
        </p:nvSpPr>
        <p:spPr>
          <a:xfrm>
            <a:off x="7223243" y="1625494"/>
            <a:ext cx="2190765" cy="714380"/>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bg1"/>
                </a:solidFill>
                <a:latin typeface="Comic Sans MS" pitchFamily="66" charset="0"/>
              </a:rPr>
              <a:t>Y </a:t>
            </a:r>
            <a:r>
              <a:rPr lang="tr-TR" sz="2400" b="1" dirty="0" smtClean="0">
                <a:solidFill>
                  <a:schemeClr val="bg1"/>
                </a:solidFill>
                <a:latin typeface="Comic Sans MS" pitchFamily="66" charset="0"/>
              </a:rPr>
              <a:t>Kuşağı</a:t>
            </a:r>
            <a:endParaRPr lang="en-US" sz="2400" b="1" dirty="0">
              <a:solidFill>
                <a:schemeClr val="bg1"/>
              </a:solidFill>
              <a:latin typeface="Comic Sans MS" pitchFamily="66" charset="0"/>
            </a:endParaRPr>
          </a:p>
        </p:txBody>
      </p:sp>
      <p:sp>
        <p:nvSpPr>
          <p:cNvPr id="7" name="Rounded Rectangle 6"/>
          <p:cNvSpPr/>
          <p:nvPr/>
        </p:nvSpPr>
        <p:spPr>
          <a:xfrm>
            <a:off x="9691580" y="1638557"/>
            <a:ext cx="2095472" cy="714380"/>
          </a:xfrm>
          <a:prstGeom prst="roundRect">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solidFill>
                  <a:schemeClr val="bg1"/>
                </a:solidFill>
                <a:latin typeface="Comic Sans MS" pitchFamily="66" charset="0"/>
              </a:rPr>
              <a:t>Z </a:t>
            </a:r>
            <a:r>
              <a:rPr lang="tr-TR" sz="2400" b="1" dirty="0" smtClean="0">
                <a:solidFill>
                  <a:schemeClr val="bg1"/>
                </a:solidFill>
                <a:latin typeface="Comic Sans MS" pitchFamily="66" charset="0"/>
              </a:rPr>
              <a:t>Kuşağı</a:t>
            </a:r>
            <a:endParaRPr lang="en-US" sz="2400" b="1" dirty="0">
              <a:solidFill>
                <a:schemeClr val="bg1"/>
              </a:solidFill>
              <a:latin typeface="Comic Sans MS" pitchFamily="66" charset="0"/>
            </a:endParaRPr>
          </a:p>
        </p:txBody>
      </p:sp>
      <p:sp>
        <p:nvSpPr>
          <p:cNvPr id="14" name="Left Arrow 13"/>
          <p:cNvSpPr/>
          <p:nvPr/>
        </p:nvSpPr>
        <p:spPr>
          <a:xfrm>
            <a:off x="623392" y="4009688"/>
            <a:ext cx="6329061" cy="1208698"/>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omic Sans MS" pitchFamily="66" charset="0"/>
              </a:rPr>
              <a:t>Toplumcu Kültür</a:t>
            </a:r>
            <a:endParaRPr lang="tr-TR" sz="2400" b="1" dirty="0">
              <a:latin typeface="Comic Sans MS" pitchFamily="66" charset="0"/>
            </a:endParaRPr>
          </a:p>
        </p:txBody>
      </p:sp>
      <p:grpSp>
        <p:nvGrpSpPr>
          <p:cNvPr id="12" name="Group 16"/>
          <p:cNvGrpSpPr/>
          <p:nvPr/>
        </p:nvGrpSpPr>
        <p:grpSpPr>
          <a:xfrm>
            <a:off x="7425606" y="4033561"/>
            <a:ext cx="4558125" cy="1153294"/>
            <a:chOff x="6027625" y="260648"/>
            <a:chExt cx="2857530" cy="720080"/>
          </a:xfrm>
        </p:grpSpPr>
        <p:sp>
          <p:nvSpPr>
            <p:cNvPr id="15" name="Right Arrow 14"/>
            <p:cNvSpPr/>
            <p:nvPr/>
          </p:nvSpPr>
          <p:spPr>
            <a:xfrm>
              <a:off x="6027625" y="260648"/>
              <a:ext cx="2857530" cy="72008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b="1" dirty="0">
                <a:latin typeface="Comic Sans MS" pitchFamily="66" charset="0"/>
              </a:endParaRPr>
            </a:p>
          </p:txBody>
        </p:sp>
        <p:sp>
          <p:nvSpPr>
            <p:cNvPr id="16" name="Rectangle 15"/>
            <p:cNvSpPr/>
            <p:nvPr/>
          </p:nvSpPr>
          <p:spPr>
            <a:xfrm>
              <a:off x="6758044" y="453795"/>
              <a:ext cx="1469419" cy="461665"/>
            </a:xfrm>
            <a:prstGeom prst="rect">
              <a:avLst/>
            </a:prstGeom>
          </p:spPr>
          <p:txBody>
            <a:bodyPr wrap="none">
              <a:spAutoFit/>
            </a:bodyPr>
            <a:lstStyle/>
            <a:p>
              <a:pPr algn="r"/>
              <a:r>
                <a:rPr lang="tr-TR" sz="2400" b="1" dirty="0">
                  <a:solidFill>
                    <a:schemeClr val="lt1"/>
                  </a:solidFill>
                  <a:latin typeface="Comic Sans MS" pitchFamily="66" charset="0"/>
                </a:rPr>
                <a:t>Bireysel</a:t>
              </a:r>
              <a:r>
                <a:rPr lang="tr-TR" b="1" dirty="0" smtClean="0">
                  <a:latin typeface="Comic Sans MS" pitchFamily="66" charset="0"/>
                </a:rPr>
                <a:t> </a:t>
              </a:r>
              <a:r>
                <a:rPr lang="tr-TR" sz="2400" b="1" dirty="0">
                  <a:solidFill>
                    <a:schemeClr val="lt1"/>
                  </a:solidFill>
                  <a:latin typeface="Comic Sans MS" pitchFamily="66" charset="0"/>
                </a:rPr>
                <a:t>Kültür</a:t>
              </a:r>
            </a:p>
          </p:txBody>
        </p:sp>
      </p:grpSp>
    </p:spTree>
    <p:extLst>
      <p:ext uri="{BB962C8B-B14F-4D97-AF65-F5344CB8AC3E}">
        <p14:creationId xmlns:p14="http://schemas.microsoft.com/office/powerpoint/2010/main" xmlns="" val="230972814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76300" y="350838"/>
            <a:ext cx="9867900" cy="1143000"/>
          </a:xfrm>
        </p:spPr>
        <p:txBody>
          <a:bodyPr>
            <a:normAutofit fontScale="90000"/>
          </a:bodyPr>
          <a:lstStyle/>
          <a:p>
            <a:pPr algn="ctr"/>
            <a:r>
              <a:rPr lang="tr-TR" dirty="0" smtClean="0"/>
              <a:t>İletişim Araçlarının Yayılma Hızı ve Kuşaklar</a:t>
            </a:r>
            <a:endParaRPr lang="tr-TR" dirty="0"/>
          </a:p>
        </p:txBody>
      </p:sp>
      <p:graphicFrame>
        <p:nvGraphicFramePr>
          <p:cNvPr id="4" name="3 İçerik Yer Tutucusu"/>
          <p:cNvGraphicFramePr>
            <a:graphicFrameLocks noGrp="1"/>
          </p:cNvGraphicFramePr>
          <p:nvPr>
            <p:ph idx="1"/>
          </p:nvPr>
        </p:nvGraphicFramePr>
        <p:xfrm>
          <a:off x="815975" y="1844675"/>
          <a:ext cx="10629264" cy="4662804"/>
        </p:xfrm>
        <a:graphic>
          <a:graphicData uri="http://schemas.openxmlformats.org/drawingml/2006/table">
            <a:tbl>
              <a:tblPr firstRow="1" bandRow="1">
                <a:tableStyleId>{5C22544A-7EE6-4342-B048-85BDC9FD1C3A}</a:tableStyleId>
              </a:tblPr>
              <a:tblGrid>
                <a:gridCol w="3543088"/>
                <a:gridCol w="3543088"/>
                <a:gridCol w="3543088"/>
              </a:tblGrid>
              <a:tr h="777134">
                <a:tc>
                  <a:txBody>
                    <a:bodyPr/>
                    <a:lstStyle/>
                    <a:p>
                      <a:pPr algn="ctr"/>
                      <a:r>
                        <a:rPr lang="tr-TR" sz="2200" dirty="0" smtClean="0">
                          <a:latin typeface="Comic Sans MS" pitchFamily="66" charset="0"/>
                        </a:rPr>
                        <a:t>Kuşak</a:t>
                      </a:r>
                      <a:endParaRPr lang="tr-TR" sz="2200" dirty="0">
                        <a:latin typeface="Comic Sans MS" pitchFamily="66" charset="0"/>
                      </a:endParaRPr>
                    </a:p>
                  </a:txBody>
                  <a:tcPr/>
                </a:tc>
                <a:tc>
                  <a:txBody>
                    <a:bodyPr/>
                    <a:lstStyle/>
                    <a:p>
                      <a:pPr algn="ctr"/>
                      <a:r>
                        <a:rPr lang="tr-TR" sz="2200" dirty="0" smtClean="0">
                          <a:latin typeface="Comic Sans MS" pitchFamily="66" charset="0"/>
                        </a:rPr>
                        <a:t>İletişim Aracı</a:t>
                      </a:r>
                      <a:endParaRPr lang="tr-TR" sz="2200" dirty="0">
                        <a:latin typeface="Comic Sans MS" pitchFamily="66" charset="0"/>
                      </a:endParaRPr>
                    </a:p>
                  </a:txBody>
                  <a:tcPr/>
                </a:tc>
                <a:tc>
                  <a:txBody>
                    <a:bodyPr/>
                    <a:lstStyle/>
                    <a:p>
                      <a:pPr algn="ctr"/>
                      <a:r>
                        <a:rPr lang="tr-TR" sz="2200" dirty="0" smtClean="0">
                          <a:latin typeface="Comic Sans MS" pitchFamily="66" charset="0"/>
                        </a:rPr>
                        <a:t>50 milyon kişiye</a:t>
                      </a:r>
                      <a:r>
                        <a:rPr lang="tr-TR" sz="2200" baseline="0" dirty="0" smtClean="0">
                          <a:latin typeface="Comic Sans MS" pitchFamily="66" charset="0"/>
                        </a:rPr>
                        <a:t> ne kadar sürede ulaştı?</a:t>
                      </a:r>
                      <a:endParaRPr lang="tr-TR" sz="2200" dirty="0">
                        <a:latin typeface="Comic Sans MS" pitchFamily="66" charset="0"/>
                      </a:endParaRPr>
                    </a:p>
                  </a:txBody>
                  <a:tcPr/>
                </a:tc>
              </a:tr>
              <a:tr h="777134">
                <a:tc>
                  <a:txBody>
                    <a:bodyPr/>
                    <a:lstStyle/>
                    <a:p>
                      <a:pPr algn="ctr"/>
                      <a:r>
                        <a:rPr lang="tr-TR" sz="2200" dirty="0" smtClean="0">
                          <a:latin typeface="Comic Sans MS" pitchFamily="66" charset="0"/>
                        </a:rPr>
                        <a:t>Bebek</a:t>
                      </a:r>
                      <a:r>
                        <a:rPr lang="tr-TR" sz="2200" baseline="0" dirty="0" smtClean="0">
                          <a:latin typeface="Comic Sans MS" pitchFamily="66" charset="0"/>
                        </a:rPr>
                        <a:t> </a:t>
                      </a:r>
                      <a:r>
                        <a:rPr lang="tr-TR" sz="2200" baseline="0" dirty="0" err="1" smtClean="0">
                          <a:latin typeface="Comic Sans MS" pitchFamily="66" charset="0"/>
                        </a:rPr>
                        <a:t>Bombadırmanı</a:t>
                      </a:r>
                      <a:r>
                        <a:rPr lang="tr-TR" sz="2200" baseline="0" dirty="0" smtClean="0">
                          <a:latin typeface="Comic Sans MS" pitchFamily="66" charset="0"/>
                        </a:rPr>
                        <a:t> Kuşağı</a:t>
                      </a:r>
                      <a:endParaRPr lang="tr-TR" sz="2200" dirty="0">
                        <a:latin typeface="Comic Sans MS" pitchFamily="66" charset="0"/>
                      </a:endParaRPr>
                    </a:p>
                  </a:txBody>
                  <a:tcPr/>
                </a:tc>
                <a:tc>
                  <a:txBody>
                    <a:bodyPr/>
                    <a:lstStyle/>
                    <a:p>
                      <a:pPr algn="ctr"/>
                      <a:r>
                        <a:rPr lang="tr-TR" sz="2200" dirty="0" smtClean="0">
                          <a:latin typeface="Comic Sans MS" pitchFamily="66" charset="0"/>
                        </a:rPr>
                        <a:t>Radyo</a:t>
                      </a:r>
                      <a:endParaRPr lang="tr-TR" sz="2200" dirty="0">
                        <a:latin typeface="Comic Sans MS" pitchFamily="66" charset="0"/>
                      </a:endParaRPr>
                    </a:p>
                  </a:txBody>
                  <a:tcPr/>
                </a:tc>
                <a:tc>
                  <a:txBody>
                    <a:bodyPr/>
                    <a:lstStyle/>
                    <a:p>
                      <a:pPr algn="ctr"/>
                      <a:endParaRPr lang="tr-TR" sz="2200" dirty="0">
                        <a:latin typeface="Comic Sans MS" pitchFamily="66" charset="0"/>
                      </a:endParaRPr>
                    </a:p>
                  </a:txBody>
                  <a:tcPr/>
                </a:tc>
              </a:tr>
              <a:tr h="777134">
                <a:tc>
                  <a:txBody>
                    <a:bodyPr/>
                    <a:lstStyle/>
                    <a:p>
                      <a:pPr algn="ctr"/>
                      <a:r>
                        <a:rPr lang="tr-TR" sz="2200" dirty="0" smtClean="0">
                          <a:latin typeface="Comic Sans MS" pitchFamily="66" charset="0"/>
                        </a:rPr>
                        <a:t>X Kuşağı</a:t>
                      </a:r>
                      <a:endParaRPr lang="tr-TR" sz="2200" dirty="0">
                        <a:latin typeface="Comic Sans MS" pitchFamily="66" charset="0"/>
                      </a:endParaRPr>
                    </a:p>
                  </a:txBody>
                  <a:tcPr/>
                </a:tc>
                <a:tc>
                  <a:txBody>
                    <a:bodyPr/>
                    <a:lstStyle/>
                    <a:p>
                      <a:pPr algn="ctr"/>
                      <a:r>
                        <a:rPr lang="tr-TR" sz="2200" dirty="0" smtClean="0">
                          <a:latin typeface="Comic Sans MS" pitchFamily="66" charset="0"/>
                        </a:rPr>
                        <a:t>Televizyon</a:t>
                      </a:r>
                      <a:endParaRPr lang="tr-TR" sz="2200" dirty="0">
                        <a:latin typeface="Comic Sans MS" pitchFamily="66" charset="0"/>
                      </a:endParaRPr>
                    </a:p>
                  </a:txBody>
                  <a:tcPr/>
                </a:tc>
                <a:tc>
                  <a:txBody>
                    <a:bodyPr/>
                    <a:lstStyle/>
                    <a:p>
                      <a:pPr algn="ctr"/>
                      <a:endParaRPr lang="tr-TR" sz="2200" dirty="0">
                        <a:latin typeface="Comic Sans MS" pitchFamily="66" charset="0"/>
                      </a:endParaRPr>
                    </a:p>
                  </a:txBody>
                  <a:tcPr/>
                </a:tc>
              </a:tr>
              <a:tr h="777134">
                <a:tc>
                  <a:txBody>
                    <a:bodyPr/>
                    <a:lstStyle/>
                    <a:p>
                      <a:pPr algn="ctr"/>
                      <a:r>
                        <a:rPr lang="tr-TR" sz="2200" dirty="0" smtClean="0">
                          <a:latin typeface="Comic Sans MS" pitchFamily="66" charset="0"/>
                        </a:rPr>
                        <a:t>Y1</a:t>
                      </a:r>
                      <a:r>
                        <a:rPr lang="tr-TR" sz="2200" baseline="0" dirty="0" smtClean="0">
                          <a:latin typeface="Comic Sans MS" pitchFamily="66" charset="0"/>
                        </a:rPr>
                        <a:t> Kuşağı</a:t>
                      </a:r>
                      <a:endParaRPr lang="tr-TR" sz="2200" dirty="0">
                        <a:latin typeface="Comic Sans MS" pitchFamily="66" charset="0"/>
                      </a:endParaRPr>
                    </a:p>
                  </a:txBody>
                  <a:tcPr/>
                </a:tc>
                <a:tc>
                  <a:txBody>
                    <a:bodyPr/>
                    <a:lstStyle/>
                    <a:p>
                      <a:pPr algn="ctr"/>
                      <a:r>
                        <a:rPr lang="tr-TR" sz="2200" dirty="0" err="1" smtClean="0">
                          <a:latin typeface="Comic Sans MS" pitchFamily="66" charset="0"/>
                        </a:rPr>
                        <a:t>Facebook</a:t>
                      </a:r>
                      <a:endParaRPr lang="tr-TR" sz="2200" dirty="0">
                        <a:latin typeface="Comic Sans MS" pitchFamily="66" charset="0"/>
                      </a:endParaRPr>
                    </a:p>
                  </a:txBody>
                  <a:tcPr/>
                </a:tc>
                <a:tc>
                  <a:txBody>
                    <a:bodyPr/>
                    <a:lstStyle/>
                    <a:p>
                      <a:pPr algn="ctr"/>
                      <a:endParaRPr lang="tr-TR" sz="2200" dirty="0">
                        <a:latin typeface="Comic Sans MS" pitchFamily="66" charset="0"/>
                      </a:endParaRPr>
                    </a:p>
                  </a:txBody>
                  <a:tcPr/>
                </a:tc>
              </a:tr>
              <a:tr h="777134">
                <a:tc>
                  <a:txBody>
                    <a:bodyPr/>
                    <a:lstStyle/>
                    <a:p>
                      <a:pPr algn="ctr"/>
                      <a:r>
                        <a:rPr lang="tr-TR" sz="2200" dirty="0" smtClean="0">
                          <a:latin typeface="Comic Sans MS" pitchFamily="66" charset="0"/>
                        </a:rPr>
                        <a:t>Y2</a:t>
                      </a:r>
                      <a:r>
                        <a:rPr lang="tr-TR" sz="2200" baseline="0" dirty="0" smtClean="0">
                          <a:latin typeface="Comic Sans MS" pitchFamily="66" charset="0"/>
                        </a:rPr>
                        <a:t> Kuşağı</a:t>
                      </a:r>
                      <a:endParaRPr lang="tr-TR" sz="2200" dirty="0">
                        <a:latin typeface="Comic Sans MS" pitchFamily="66" charset="0"/>
                      </a:endParaRPr>
                    </a:p>
                  </a:txBody>
                  <a:tcPr/>
                </a:tc>
                <a:tc>
                  <a:txBody>
                    <a:bodyPr/>
                    <a:lstStyle/>
                    <a:p>
                      <a:pPr algn="ctr"/>
                      <a:r>
                        <a:rPr lang="tr-TR" sz="2200" dirty="0" err="1" smtClean="0">
                          <a:latin typeface="Comic Sans MS" pitchFamily="66" charset="0"/>
                        </a:rPr>
                        <a:t>Instagram</a:t>
                      </a:r>
                      <a:endParaRPr lang="tr-TR" sz="2200" dirty="0">
                        <a:latin typeface="Comic Sans MS" pitchFamily="66" charset="0"/>
                      </a:endParaRPr>
                    </a:p>
                  </a:txBody>
                  <a:tcPr/>
                </a:tc>
                <a:tc>
                  <a:txBody>
                    <a:bodyPr/>
                    <a:lstStyle/>
                    <a:p>
                      <a:pPr algn="ctr"/>
                      <a:endParaRPr lang="tr-TR" sz="2200" dirty="0">
                        <a:latin typeface="Comic Sans MS" pitchFamily="66" charset="0"/>
                      </a:endParaRPr>
                    </a:p>
                  </a:txBody>
                  <a:tcPr/>
                </a:tc>
              </a:tr>
              <a:tr h="777134">
                <a:tc>
                  <a:txBody>
                    <a:bodyPr/>
                    <a:lstStyle/>
                    <a:p>
                      <a:pPr algn="ctr"/>
                      <a:r>
                        <a:rPr lang="tr-TR" sz="2200" dirty="0" smtClean="0">
                          <a:latin typeface="Comic Sans MS" pitchFamily="66" charset="0"/>
                        </a:rPr>
                        <a:t>Z Kuşağı</a:t>
                      </a:r>
                      <a:endParaRPr lang="tr-TR" sz="2200" dirty="0">
                        <a:latin typeface="Comic Sans MS" pitchFamily="66" charset="0"/>
                      </a:endParaRPr>
                    </a:p>
                  </a:txBody>
                  <a:tcPr/>
                </a:tc>
                <a:tc>
                  <a:txBody>
                    <a:bodyPr/>
                    <a:lstStyle/>
                    <a:p>
                      <a:pPr algn="ctr"/>
                      <a:r>
                        <a:rPr lang="tr-TR" sz="2200" dirty="0" err="1" smtClean="0">
                          <a:latin typeface="Comic Sans MS" pitchFamily="66" charset="0"/>
                        </a:rPr>
                        <a:t>Angry</a:t>
                      </a:r>
                      <a:r>
                        <a:rPr lang="tr-TR" sz="2200" dirty="0" smtClean="0">
                          <a:latin typeface="Comic Sans MS" pitchFamily="66" charset="0"/>
                        </a:rPr>
                        <a:t> </a:t>
                      </a:r>
                      <a:r>
                        <a:rPr lang="tr-TR" sz="2200" dirty="0" err="1" smtClean="0">
                          <a:latin typeface="Comic Sans MS" pitchFamily="66" charset="0"/>
                        </a:rPr>
                        <a:t>Birds</a:t>
                      </a:r>
                      <a:endParaRPr lang="tr-TR" sz="2200" dirty="0">
                        <a:latin typeface="Comic Sans MS" pitchFamily="66" charset="0"/>
                      </a:endParaRPr>
                    </a:p>
                  </a:txBody>
                  <a:tcPr/>
                </a:tc>
                <a:tc>
                  <a:txBody>
                    <a:bodyPr/>
                    <a:lstStyle/>
                    <a:p>
                      <a:pPr algn="ctr"/>
                      <a:endParaRPr lang="tr-TR" sz="2200" dirty="0">
                        <a:latin typeface="Comic Sans MS" pitchFamily="66" charset="0"/>
                      </a:endParaRPr>
                    </a:p>
                  </a:txBody>
                  <a:tcPr/>
                </a:tc>
              </a:tr>
            </a:tbl>
          </a:graphicData>
        </a:graphic>
      </p:graphicFrame>
      <p:sp>
        <p:nvSpPr>
          <p:cNvPr id="5" name="4 Metin kutusu"/>
          <p:cNvSpPr txBox="1"/>
          <p:nvPr/>
        </p:nvSpPr>
        <p:spPr>
          <a:xfrm>
            <a:off x="8880528" y="2691200"/>
            <a:ext cx="1580827" cy="630942"/>
          </a:xfrm>
          <a:prstGeom prst="rect">
            <a:avLst/>
          </a:prstGeom>
          <a:noFill/>
          <a:ln>
            <a:solidFill>
              <a:schemeClr val="bg2"/>
            </a:solidFill>
          </a:ln>
        </p:spPr>
        <p:txBody>
          <a:bodyPr wrap="square" rtlCol="0" anchor="ctr" anchorCtr="1">
            <a:spAutoFit/>
          </a:bodyPr>
          <a:lstStyle/>
          <a:p>
            <a:r>
              <a:rPr lang="tr-TR" sz="3500" dirty="0" smtClean="0">
                <a:solidFill>
                  <a:srgbClr val="FF0000"/>
                </a:solidFill>
                <a:latin typeface="Comic Sans MS" pitchFamily="66" charset="0"/>
              </a:rPr>
              <a:t>35 yıl</a:t>
            </a:r>
            <a:endParaRPr lang="tr-TR" sz="3500" dirty="0">
              <a:solidFill>
                <a:srgbClr val="FF0000"/>
              </a:solidFill>
              <a:latin typeface="Comic Sans MS" pitchFamily="66" charset="0"/>
            </a:endParaRPr>
          </a:p>
        </p:txBody>
      </p:sp>
      <p:sp>
        <p:nvSpPr>
          <p:cNvPr id="6" name="5 Metin kutusu"/>
          <p:cNvSpPr txBox="1"/>
          <p:nvPr/>
        </p:nvSpPr>
        <p:spPr>
          <a:xfrm>
            <a:off x="8924440" y="4284943"/>
            <a:ext cx="1580827" cy="630942"/>
          </a:xfrm>
          <a:prstGeom prst="rect">
            <a:avLst/>
          </a:prstGeom>
          <a:noFill/>
          <a:ln>
            <a:solidFill>
              <a:schemeClr val="bg2"/>
            </a:solidFill>
          </a:ln>
        </p:spPr>
        <p:txBody>
          <a:bodyPr wrap="square" rtlCol="0" anchor="ctr" anchorCtr="1">
            <a:spAutoFit/>
          </a:bodyPr>
          <a:lstStyle/>
          <a:p>
            <a:r>
              <a:rPr lang="tr-TR" sz="3500" dirty="0" smtClean="0">
                <a:solidFill>
                  <a:srgbClr val="FF0000"/>
                </a:solidFill>
                <a:latin typeface="Comic Sans MS" pitchFamily="66" charset="0"/>
              </a:rPr>
              <a:t>3 yıl</a:t>
            </a:r>
            <a:endParaRPr lang="tr-TR" sz="3500" dirty="0">
              <a:solidFill>
                <a:srgbClr val="FF0000"/>
              </a:solidFill>
              <a:latin typeface="Comic Sans MS" pitchFamily="66" charset="0"/>
            </a:endParaRPr>
          </a:p>
        </p:txBody>
      </p:sp>
      <p:sp>
        <p:nvSpPr>
          <p:cNvPr id="7" name="6 Metin kutusu"/>
          <p:cNvSpPr txBox="1"/>
          <p:nvPr/>
        </p:nvSpPr>
        <p:spPr>
          <a:xfrm>
            <a:off x="8921856" y="5057274"/>
            <a:ext cx="1580827" cy="630942"/>
          </a:xfrm>
          <a:prstGeom prst="rect">
            <a:avLst/>
          </a:prstGeom>
          <a:noFill/>
          <a:ln>
            <a:solidFill>
              <a:schemeClr val="bg2"/>
            </a:solidFill>
          </a:ln>
        </p:spPr>
        <p:txBody>
          <a:bodyPr wrap="square" rtlCol="0" anchor="ctr" anchorCtr="1">
            <a:spAutoFit/>
          </a:bodyPr>
          <a:lstStyle/>
          <a:p>
            <a:r>
              <a:rPr lang="tr-TR" sz="3500" dirty="0" smtClean="0">
                <a:solidFill>
                  <a:srgbClr val="FF0000"/>
                </a:solidFill>
                <a:latin typeface="Comic Sans MS" pitchFamily="66" charset="0"/>
              </a:rPr>
              <a:t>6 ay</a:t>
            </a:r>
            <a:endParaRPr lang="tr-TR" sz="3500" dirty="0">
              <a:solidFill>
                <a:srgbClr val="FF0000"/>
              </a:solidFill>
              <a:latin typeface="Comic Sans MS" pitchFamily="66" charset="0"/>
            </a:endParaRPr>
          </a:p>
        </p:txBody>
      </p:sp>
      <p:sp>
        <p:nvSpPr>
          <p:cNvPr id="8" name="7 Metin kutusu"/>
          <p:cNvSpPr txBox="1"/>
          <p:nvPr/>
        </p:nvSpPr>
        <p:spPr>
          <a:xfrm>
            <a:off x="8826284" y="5752116"/>
            <a:ext cx="1836550" cy="630942"/>
          </a:xfrm>
          <a:prstGeom prst="rect">
            <a:avLst/>
          </a:prstGeom>
          <a:noFill/>
          <a:ln>
            <a:solidFill>
              <a:schemeClr val="bg2"/>
            </a:solidFill>
          </a:ln>
        </p:spPr>
        <p:txBody>
          <a:bodyPr wrap="square" rtlCol="0" anchor="ctr" anchorCtr="1">
            <a:spAutoFit/>
          </a:bodyPr>
          <a:lstStyle/>
          <a:p>
            <a:r>
              <a:rPr lang="tr-TR" sz="3500" dirty="0" smtClean="0">
                <a:solidFill>
                  <a:srgbClr val="FF0000"/>
                </a:solidFill>
                <a:latin typeface="Comic Sans MS" pitchFamily="66" charset="0"/>
              </a:rPr>
              <a:t>35 gün</a:t>
            </a:r>
            <a:endParaRPr lang="tr-TR" sz="3500" dirty="0">
              <a:solidFill>
                <a:srgbClr val="FF0000"/>
              </a:solidFill>
              <a:latin typeface="Comic Sans MS" pitchFamily="66" charset="0"/>
            </a:endParaRPr>
          </a:p>
        </p:txBody>
      </p:sp>
      <p:sp>
        <p:nvSpPr>
          <p:cNvPr id="9" name="8 Metin kutusu"/>
          <p:cNvSpPr txBox="1"/>
          <p:nvPr/>
        </p:nvSpPr>
        <p:spPr>
          <a:xfrm>
            <a:off x="8908941" y="3463532"/>
            <a:ext cx="1580827" cy="630942"/>
          </a:xfrm>
          <a:prstGeom prst="rect">
            <a:avLst/>
          </a:prstGeom>
          <a:noFill/>
          <a:ln>
            <a:solidFill>
              <a:schemeClr val="bg2"/>
            </a:solidFill>
          </a:ln>
        </p:spPr>
        <p:txBody>
          <a:bodyPr wrap="square" rtlCol="0" anchor="ctr" anchorCtr="1">
            <a:spAutoFit/>
          </a:bodyPr>
          <a:lstStyle/>
          <a:p>
            <a:r>
              <a:rPr lang="tr-TR" sz="3500" dirty="0" smtClean="0">
                <a:solidFill>
                  <a:srgbClr val="FF0000"/>
                </a:solidFill>
                <a:latin typeface="Comic Sans MS" pitchFamily="66" charset="0"/>
              </a:rPr>
              <a:t>13 yıl</a:t>
            </a:r>
            <a:endParaRPr lang="tr-TR" sz="3500" dirty="0">
              <a:solidFill>
                <a:srgbClr val="FF0000"/>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 Hatlarıyla Z Kuşağı</a:t>
            </a:r>
            <a:endParaRPr lang="tr-TR" dirty="0"/>
          </a:p>
        </p:txBody>
      </p:sp>
      <p:sp>
        <p:nvSpPr>
          <p:cNvPr id="3" name="2 İçerik Yer Tutucusu"/>
          <p:cNvSpPr>
            <a:spLocks noGrp="1"/>
          </p:cNvSpPr>
          <p:nvPr>
            <p:ph idx="1"/>
          </p:nvPr>
        </p:nvSpPr>
        <p:spPr>
          <a:xfrm>
            <a:off x="534714" y="1600201"/>
            <a:ext cx="7016970" cy="5052847"/>
          </a:xfrm>
        </p:spPr>
        <p:txBody>
          <a:bodyPr>
            <a:normAutofit lnSpcReduction="10000"/>
          </a:bodyPr>
          <a:lstStyle/>
          <a:p>
            <a:r>
              <a:rPr lang="tr-TR" dirty="0" smtClean="0"/>
              <a:t>Daha katılımcı ve sorgulayıcı</a:t>
            </a:r>
          </a:p>
          <a:p>
            <a:r>
              <a:rPr lang="tr-TR" dirty="0" smtClean="0"/>
              <a:t>Coğrafi sınırları yok</a:t>
            </a:r>
          </a:p>
          <a:p>
            <a:r>
              <a:rPr lang="tr-TR" dirty="0" smtClean="0"/>
              <a:t>Bilgi sağlayıcı ilk kaynak: İnternet</a:t>
            </a:r>
          </a:p>
          <a:p>
            <a:r>
              <a:rPr lang="tr-TR" dirty="0" smtClean="0"/>
              <a:t>Çoklu iş takip etme becerileri </a:t>
            </a:r>
          </a:p>
          <a:p>
            <a:r>
              <a:rPr lang="tr-TR" dirty="0" smtClean="0"/>
              <a:t>Dikkat süreleri ile eğitim yöntemi çakışması</a:t>
            </a:r>
          </a:p>
          <a:p>
            <a:r>
              <a:rPr lang="tr-TR" dirty="0" smtClean="0"/>
              <a:t>Aynı anda birden çok duyu organına hitap edilmesine alışıklar.</a:t>
            </a:r>
          </a:p>
          <a:p>
            <a:r>
              <a:rPr lang="tr-TR" dirty="0" smtClean="0"/>
              <a:t>Harezmi Eğitim Modeli İlkelerine uygun bir kuşak</a:t>
            </a:r>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49124" y="1619250"/>
            <a:ext cx="4442876" cy="49911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 Hatlarıyla Z Kuşağı</a:t>
            </a:r>
            <a:endParaRPr lang="tr-TR" dirty="0"/>
          </a:p>
        </p:txBody>
      </p:sp>
      <p:sp>
        <p:nvSpPr>
          <p:cNvPr id="3" name="2 İçerik Yer Tutucusu"/>
          <p:cNvSpPr>
            <a:spLocks noGrp="1"/>
          </p:cNvSpPr>
          <p:nvPr>
            <p:ph idx="1"/>
          </p:nvPr>
        </p:nvSpPr>
        <p:spPr>
          <a:xfrm>
            <a:off x="140576" y="1679029"/>
            <a:ext cx="7805245" cy="4706006"/>
          </a:xfrm>
        </p:spPr>
        <p:txBody>
          <a:bodyPr>
            <a:normAutofit/>
          </a:bodyPr>
          <a:lstStyle/>
          <a:p>
            <a:r>
              <a:rPr lang="tr-TR" dirty="0" smtClean="0"/>
              <a:t>İşlerini kısa sürede ve titiz biçimde yerine getirir. </a:t>
            </a:r>
          </a:p>
          <a:p>
            <a:r>
              <a:rPr lang="tr-TR" dirty="0" smtClean="0"/>
              <a:t>Teknolojiyi ileri derecede kullanır.</a:t>
            </a:r>
          </a:p>
          <a:p>
            <a:r>
              <a:rPr lang="tr-TR" dirty="0" smtClean="0"/>
              <a:t>Yaratıcılığa izin veren aktivitelerden hoşlanırlar. </a:t>
            </a:r>
          </a:p>
          <a:p>
            <a:r>
              <a:rPr lang="tr-TR" dirty="0" smtClean="0"/>
              <a:t>Çok diplomalı, uzman ve buluşçu olacaklar. </a:t>
            </a:r>
          </a:p>
          <a:p>
            <a:r>
              <a:rPr lang="tr-TR" dirty="0" smtClean="0"/>
              <a:t>Tarih boyunca en fazla eğitim almış ilk kuşak</a:t>
            </a:r>
            <a:endParaRPr lang="tr-TR" dirty="0"/>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xmlns="" val="0"/>
              </a:ext>
            </a:extLst>
          </a:blip>
          <a:srcRect l="46533"/>
          <a:stretch/>
        </p:blipFill>
        <p:spPr>
          <a:xfrm>
            <a:off x="8026530" y="1581150"/>
            <a:ext cx="3996648" cy="47625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 kuşağı neden bizi zorluyor?</a:t>
            </a:r>
            <a:endParaRPr lang="tr-TR" dirty="0"/>
          </a:p>
        </p:txBody>
      </p:sp>
      <p:sp>
        <p:nvSpPr>
          <p:cNvPr id="3" name="2 İçerik Yer Tutucusu"/>
          <p:cNvSpPr>
            <a:spLocks noGrp="1"/>
          </p:cNvSpPr>
          <p:nvPr>
            <p:ph idx="1"/>
          </p:nvPr>
        </p:nvSpPr>
        <p:spPr>
          <a:xfrm>
            <a:off x="358140" y="1752600"/>
            <a:ext cx="6697980" cy="4419600"/>
          </a:xfrm>
        </p:spPr>
        <p:txBody>
          <a:bodyPr>
            <a:normAutofit/>
          </a:bodyPr>
          <a:lstStyle/>
          <a:p>
            <a:r>
              <a:rPr lang="tr-TR" dirty="0" smtClean="0"/>
              <a:t>Sadakat algıları</a:t>
            </a:r>
          </a:p>
          <a:p>
            <a:r>
              <a:rPr lang="tr-TR" dirty="0" smtClean="0"/>
              <a:t>Azimlerinin seviyesi</a:t>
            </a:r>
          </a:p>
          <a:p>
            <a:r>
              <a:rPr lang="tr-TR" dirty="0" smtClean="0"/>
              <a:t>Hep yükselme arzusu</a:t>
            </a:r>
          </a:p>
          <a:p>
            <a:r>
              <a:rPr lang="tr-TR" dirty="0" smtClean="0"/>
              <a:t>Çabuk vazgeçmeleri</a:t>
            </a:r>
          </a:p>
          <a:p>
            <a:r>
              <a:rPr lang="tr-TR" dirty="0" smtClean="0"/>
              <a:t>Zaman ve emek gerektiren işlerden uzak durmaları</a:t>
            </a:r>
          </a:p>
          <a:p>
            <a:r>
              <a:rPr lang="tr-TR" dirty="0"/>
              <a:t>Standart işleri </a:t>
            </a:r>
            <a:r>
              <a:rPr lang="tr-TR" dirty="0" smtClean="0"/>
              <a:t>sevmemeleri</a:t>
            </a:r>
          </a:p>
          <a:p>
            <a:r>
              <a:rPr lang="tr-TR" dirty="0" smtClean="0"/>
              <a:t>Mesai algıları</a:t>
            </a:r>
          </a:p>
          <a:p>
            <a:endParaRPr lang="tr-TR" dirty="0"/>
          </a:p>
        </p:txBody>
      </p:sp>
      <p:pic>
        <p:nvPicPr>
          <p:cNvPr id="4" name="3 Resim" descr="z-kuşağı.jpg"/>
          <p:cNvPicPr>
            <a:picLocks noChangeAspect="1"/>
          </p:cNvPicPr>
          <p:nvPr/>
        </p:nvPicPr>
        <p:blipFill>
          <a:blip r:embed="rId2" cstate="print"/>
          <a:stretch>
            <a:fillRect/>
          </a:stretch>
        </p:blipFill>
        <p:spPr>
          <a:xfrm>
            <a:off x="7211568" y="1798320"/>
            <a:ext cx="4736592" cy="428244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 Kuşağının beyin yapısı</a:t>
            </a:r>
            <a:endParaRPr lang="tr-TR" dirty="0"/>
          </a:p>
        </p:txBody>
      </p:sp>
      <p:sp>
        <p:nvSpPr>
          <p:cNvPr id="3" name="2 İçerik Yer Tutucusu"/>
          <p:cNvSpPr>
            <a:spLocks noGrp="1"/>
          </p:cNvSpPr>
          <p:nvPr>
            <p:ph idx="1"/>
          </p:nvPr>
        </p:nvSpPr>
        <p:spPr>
          <a:xfrm>
            <a:off x="412036" y="1665626"/>
            <a:ext cx="7819697" cy="4866815"/>
          </a:xfrm>
        </p:spPr>
        <p:txBody>
          <a:bodyPr>
            <a:normAutofit fontScale="85000" lnSpcReduction="10000"/>
          </a:bodyPr>
          <a:lstStyle/>
          <a:p>
            <a:r>
              <a:rPr lang="tr-TR" dirty="0" smtClean="0"/>
              <a:t>Edinilmiş dikkat eksikliği bozukluğu</a:t>
            </a:r>
          </a:p>
          <a:p>
            <a:r>
              <a:rPr lang="tr-TR" dirty="0" smtClean="0"/>
              <a:t>Bilişsel becerilerde görsel becerilerin baskınlığı</a:t>
            </a:r>
          </a:p>
          <a:p>
            <a:r>
              <a:rPr lang="tr-TR" dirty="0" smtClean="0"/>
              <a:t>%52  -  7 dakika</a:t>
            </a:r>
          </a:p>
          <a:p>
            <a:r>
              <a:rPr lang="tr-TR" dirty="0" smtClean="0"/>
              <a:t>Anlık sonuç &amp; Sabit geribildirim</a:t>
            </a:r>
          </a:p>
          <a:p>
            <a:r>
              <a:rPr lang="tr-TR" dirty="0" smtClean="0"/>
              <a:t>Geçerlilik &amp; Güvenilirlik</a:t>
            </a:r>
          </a:p>
          <a:p>
            <a:r>
              <a:rPr lang="tr-TR" dirty="0" smtClean="0"/>
              <a:t>Soyut düşünme becerisi</a:t>
            </a:r>
          </a:p>
          <a:p>
            <a:r>
              <a:rPr lang="tr-TR" dirty="0" smtClean="0"/>
              <a:t>3 boyutlu oyunlar &amp; </a:t>
            </a:r>
            <a:r>
              <a:rPr lang="tr-TR" dirty="0" err="1" smtClean="0"/>
              <a:t>Kinestetik</a:t>
            </a:r>
            <a:r>
              <a:rPr lang="tr-TR" dirty="0" smtClean="0"/>
              <a:t> zeka</a:t>
            </a:r>
          </a:p>
          <a:p>
            <a:r>
              <a:rPr lang="tr-TR" dirty="0"/>
              <a:t>İnsanlık tarihinin el, göz, kulak vb. motor becerileri senkronizasyonu en yüksek neslidir</a:t>
            </a:r>
            <a:r>
              <a:rPr lang="tr-TR" dirty="0" smtClean="0"/>
              <a:t>.</a:t>
            </a:r>
          </a:p>
          <a:p>
            <a:r>
              <a:rPr lang="tr-TR" dirty="0" smtClean="0"/>
              <a:t>Eleştirel düşünme becerisi</a:t>
            </a:r>
            <a:endParaRPr lang="tr-TR" dirty="0"/>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xmlns="" val="0"/>
              </a:ext>
            </a:extLst>
          </a:blip>
          <a:srcRect l="45417"/>
          <a:stretch/>
        </p:blipFill>
        <p:spPr>
          <a:xfrm>
            <a:off x="8333160" y="1970690"/>
            <a:ext cx="3578180" cy="4319752"/>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normAutofit fontScale="90000"/>
          </a:bodyPr>
          <a:lstStyle/>
          <a:p>
            <a:pPr eaLnBrk="1" hangingPunct="1"/>
            <a:r>
              <a:rPr lang="tr-TR" sz="4500" b="1" smtClean="0"/>
              <a:t>İletişimde dikkat edilmesi gereken noktalar:</a:t>
            </a:r>
            <a:endParaRPr lang="en-US" sz="4500" b="1" smtClean="0"/>
          </a:p>
        </p:txBody>
      </p:sp>
      <p:sp>
        <p:nvSpPr>
          <p:cNvPr id="55299" name="Rectangle 5"/>
          <p:cNvSpPr>
            <a:spLocks noGrp="1" noChangeArrowheads="1"/>
          </p:cNvSpPr>
          <p:nvPr>
            <p:ph idx="1"/>
          </p:nvPr>
        </p:nvSpPr>
        <p:spPr>
          <a:xfrm>
            <a:off x="285752" y="1700213"/>
            <a:ext cx="11525249" cy="4800600"/>
          </a:xfrm>
        </p:spPr>
        <p:txBody>
          <a:bodyPr>
            <a:normAutofit/>
          </a:bodyPr>
          <a:lstStyle/>
          <a:p>
            <a:pPr eaLnBrk="1" hangingPunct="1">
              <a:lnSpc>
                <a:spcPct val="150000"/>
              </a:lnSpc>
            </a:pPr>
            <a:r>
              <a:rPr lang="tr-TR" sz="3700" smtClean="0"/>
              <a:t>Ne söyleyeceğimizi bilmek,</a:t>
            </a:r>
          </a:p>
          <a:p>
            <a:pPr eaLnBrk="1" hangingPunct="1">
              <a:lnSpc>
                <a:spcPct val="150000"/>
              </a:lnSpc>
            </a:pPr>
            <a:r>
              <a:rPr lang="tr-TR" sz="3700" smtClean="0"/>
              <a:t>Bunu ne zaman söylemenin daha uygun olacağına, nerede söylemenin doğru olduğuna karar vermek,</a:t>
            </a:r>
          </a:p>
          <a:p>
            <a:pPr eaLnBrk="1" hangingPunct="1">
              <a:lnSpc>
                <a:spcPct val="150000"/>
              </a:lnSpc>
            </a:pPr>
            <a:r>
              <a:rPr lang="tr-TR" sz="3700" smtClean="0"/>
              <a:t>En iyi nasıl söyleneceğini düşünmek,</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İçerik Yer Tutucusu"/>
          <p:cNvSpPr>
            <a:spLocks noGrp="1"/>
          </p:cNvSpPr>
          <p:nvPr>
            <p:ph idx="1"/>
          </p:nvPr>
        </p:nvSpPr>
        <p:spPr>
          <a:xfrm>
            <a:off x="334433" y="981075"/>
            <a:ext cx="11618384" cy="5145088"/>
          </a:xfrm>
        </p:spPr>
        <p:txBody>
          <a:bodyPr>
            <a:normAutofit/>
          </a:bodyPr>
          <a:lstStyle/>
          <a:p>
            <a:pPr eaLnBrk="1" hangingPunct="1">
              <a:lnSpc>
                <a:spcPct val="150000"/>
              </a:lnSpc>
            </a:pPr>
            <a:r>
              <a:rPr lang="tr-TR" sz="3700" smtClean="0"/>
              <a:t>Olayları basitçe anlatabilmek,</a:t>
            </a:r>
          </a:p>
          <a:p>
            <a:pPr eaLnBrk="1" hangingPunct="1">
              <a:lnSpc>
                <a:spcPct val="150000"/>
              </a:lnSpc>
            </a:pPr>
            <a:r>
              <a:rPr lang="tr-TR" sz="3700" smtClean="0"/>
              <a:t>Akıcı bir dille ve karşımızdaki kişiyle göz kontağı kurarak konuşabilmek,</a:t>
            </a:r>
          </a:p>
          <a:p>
            <a:pPr eaLnBrk="1" hangingPunct="1">
              <a:lnSpc>
                <a:spcPct val="150000"/>
              </a:lnSpc>
            </a:pPr>
            <a:r>
              <a:rPr lang="tr-TR" sz="3700" smtClean="0"/>
              <a:t>Dikkati yoğunlaştırmak ve verdiğimiz mesajların alınıp alınmadığını fark edebilmek.</a:t>
            </a:r>
            <a:endParaRPr lang="en-US" sz="3700" smtClean="0"/>
          </a:p>
          <a:p>
            <a:pPr eaLnBrk="1" hangingPunct="1"/>
            <a:endParaRPr lang="tr-TR"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Başlamadan önce…</a:t>
            </a:r>
            <a:endParaRPr lang="tr-TR" dirty="0"/>
          </a:p>
        </p:txBody>
      </p:sp>
      <p:sp>
        <p:nvSpPr>
          <p:cNvPr id="3" name="2 İçerik Yer Tutucusu"/>
          <p:cNvSpPr>
            <a:spLocks noGrp="1"/>
          </p:cNvSpPr>
          <p:nvPr>
            <p:ph idx="1"/>
          </p:nvPr>
        </p:nvSpPr>
        <p:spPr>
          <a:xfrm>
            <a:off x="647700" y="1935480"/>
            <a:ext cx="5798820" cy="3970019"/>
          </a:xfrm>
        </p:spPr>
        <p:txBody>
          <a:bodyPr>
            <a:normAutofit lnSpcReduction="10000"/>
          </a:bodyPr>
          <a:lstStyle/>
          <a:p>
            <a:r>
              <a:rPr lang="tr-TR" sz="3800" dirty="0" smtClean="0"/>
              <a:t>İletişimin temel kuralı?</a:t>
            </a:r>
          </a:p>
          <a:p>
            <a:r>
              <a:rPr lang="tr-TR" sz="3800" dirty="0" smtClean="0"/>
              <a:t>Kuşak tanımı</a:t>
            </a:r>
          </a:p>
          <a:p>
            <a:r>
              <a:rPr lang="tr-TR" sz="3800" dirty="0" smtClean="0"/>
              <a:t>Bakış açısı?</a:t>
            </a:r>
          </a:p>
          <a:p>
            <a:r>
              <a:rPr lang="tr-TR" sz="3800" dirty="0" smtClean="0"/>
              <a:t>Kuşak savaşları</a:t>
            </a:r>
          </a:p>
          <a:p>
            <a:r>
              <a:rPr lang="tr-TR" sz="3800" dirty="0" smtClean="0"/>
              <a:t>Koçluk sistemi</a:t>
            </a:r>
          </a:p>
          <a:p>
            <a:endParaRPr lang="tr-TR" dirty="0"/>
          </a:p>
        </p:txBody>
      </p:sp>
      <p:pic>
        <p:nvPicPr>
          <p:cNvPr id="4" name="3 Resim" descr="indir.jpg">
            <a:hlinkClick r:id="rId3" action="ppaction://hlinkfile"/>
          </p:cNvPr>
          <p:cNvPicPr>
            <a:picLocks noChangeAspect="1"/>
          </p:cNvPicPr>
          <p:nvPr/>
        </p:nvPicPr>
        <p:blipFill>
          <a:blip r:embed="rId4" cstate="print"/>
          <a:stretch>
            <a:fillRect/>
          </a:stretch>
        </p:blipFill>
        <p:spPr>
          <a:xfrm>
            <a:off x="6690360" y="1859280"/>
            <a:ext cx="4874496" cy="4061059"/>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188914"/>
            <a:ext cx="9838267" cy="928687"/>
          </a:xfrm>
        </p:spPr>
        <p:txBody>
          <a:bodyPr>
            <a:normAutofit fontScale="90000"/>
          </a:bodyPr>
          <a:lstStyle/>
          <a:p>
            <a:pPr eaLnBrk="1" hangingPunct="1"/>
            <a:r>
              <a:rPr lang="tr-TR" sz="6000" b="1" dirty="0" smtClean="0"/>
              <a:t>Aktif Dinleme</a:t>
            </a:r>
          </a:p>
        </p:txBody>
      </p:sp>
      <p:sp>
        <p:nvSpPr>
          <p:cNvPr id="74755" name="Rectangle 3"/>
          <p:cNvSpPr>
            <a:spLocks noGrp="1" noChangeArrowheads="1"/>
          </p:cNvSpPr>
          <p:nvPr>
            <p:ph type="body" sz="half" idx="1"/>
          </p:nvPr>
        </p:nvSpPr>
        <p:spPr>
          <a:xfrm>
            <a:off x="381001" y="1143000"/>
            <a:ext cx="11334751" cy="5143500"/>
          </a:xfrm>
          <a:solidFill>
            <a:schemeClr val="tx1">
              <a:alpha val="48000"/>
            </a:schemeClr>
          </a:solidFill>
        </p:spPr>
        <p:txBody>
          <a:bodyPr>
            <a:normAutofit/>
          </a:bodyPr>
          <a:lstStyle/>
          <a:p>
            <a:pPr eaLnBrk="1" hangingPunct="1">
              <a:lnSpc>
                <a:spcPct val="150000"/>
              </a:lnSpc>
            </a:pPr>
            <a:r>
              <a:rPr lang="tr-TR" sz="2500" dirty="0" smtClean="0"/>
              <a:t>Bilinçli olarak ve sürekli geri bildirim kullanarak dinlemektir.</a:t>
            </a:r>
          </a:p>
          <a:p>
            <a:pPr eaLnBrk="1" hangingPunct="1">
              <a:lnSpc>
                <a:spcPct val="150000"/>
              </a:lnSpc>
            </a:pPr>
            <a:r>
              <a:rPr lang="tr-TR" sz="2500" dirty="0" smtClean="0"/>
              <a:t>Dinleyen, konuşanın söylediklerini açarak geri verir, böylece konuşan dinleyenin ne anladığını öğrenir.</a:t>
            </a:r>
          </a:p>
          <a:p>
            <a:pPr eaLnBrk="1" hangingPunct="1">
              <a:lnSpc>
                <a:spcPct val="150000"/>
              </a:lnSpc>
            </a:pPr>
            <a:r>
              <a:rPr lang="tr-TR" sz="2500" dirty="0" smtClean="0"/>
              <a:t>Diyalog gelişir, derin ve doyurucu ilişkiler kurma olasılığı artar, kendisine ve başkalarına yararlı olma imkânı doğar.</a:t>
            </a:r>
          </a:p>
          <a:p>
            <a:pPr eaLnBrk="1" hangingPunct="1">
              <a:lnSpc>
                <a:spcPct val="150000"/>
              </a:lnSpc>
            </a:pPr>
            <a:r>
              <a:rPr lang="tr-TR" sz="2500" dirty="0" smtClean="0"/>
              <a:t>Bir kimseye yararlı olabilmenin tek yolu; onu dikkatle dinlemek, onunla kalben ve kafaca birlikte olmaktır.</a:t>
            </a:r>
          </a:p>
        </p:txBody>
      </p:sp>
      <p:pic>
        <p:nvPicPr>
          <p:cNvPr id="74756" name="Picture 4" descr="j0304343"/>
          <p:cNvPicPr>
            <a:picLocks noGrp="1" noChangeAspect="1" noChangeArrowheads="1"/>
          </p:cNvPicPr>
          <p:nvPr>
            <p:ph sz="half" idx="2"/>
          </p:nvPr>
        </p:nvPicPr>
        <p:blipFill>
          <a:blip r:embed="rId2" cstate="print"/>
          <a:srcRect/>
          <a:stretch>
            <a:fillRect/>
          </a:stretch>
        </p:blipFill>
        <p:spPr>
          <a:xfrm>
            <a:off x="8066617" y="5199064"/>
            <a:ext cx="2432051" cy="839787"/>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76251" y="0"/>
            <a:ext cx="10972800" cy="928688"/>
          </a:xfrm>
        </p:spPr>
        <p:txBody>
          <a:bodyPr/>
          <a:lstStyle/>
          <a:p>
            <a:pPr eaLnBrk="1" hangingPunct="1"/>
            <a:r>
              <a:rPr lang="tr-TR" sz="4000" b="1" smtClean="0"/>
              <a:t>İyi dinleyiciler…</a:t>
            </a:r>
          </a:p>
        </p:txBody>
      </p:sp>
      <p:sp>
        <p:nvSpPr>
          <p:cNvPr id="73731" name="Rectangle 3"/>
          <p:cNvSpPr>
            <a:spLocks noGrp="1" noChangeArrowheads="1"/>
          </p:cNvSpPr>
          <p:nvPr>
            <p:ph idx="1"/>
          </p:nvPr>
        </p:nvSpPr>
        <p:spPr>
          <a:xfrm>
            <a:off x="653143" y="1489165"/>
            <a:ext cx="10267406" cy="5081451"/>
          </a:xfrm>
        </p:spPr>
        <p:txBody>
          <a:bodyPr>
            <a:normAutofit lnSpcReduction="10000"/>
          </a:bodyPr>
          <a:lstStyle/>
          <a:p>
            <a:pPr eaLnBrk="1" hangingPunct="1"/>
            <a:r>
              <a:rPr lang="tr-TR" sz="3000" dirty="0" smtClean="0"/>
              <a:t>Dikkat ve ilgiyle dinler.</a:t>
            </a:r>
          </a:p>
          <a:p>
            <a:pPr eaLnBrk="1" hangingPunct="1"/>
            <a:r>
              <a:rPr lang="tr-TR" sz="3000" dirty="0" smtClean="0">
                <a:solidFill>
                  <a:srgbClr val="FF0000"/>
                </a:solidFill>
              </a:rPr>
              <a:t>Sözlerin içeriği kadar duyguları da dinler.</a:t>
            </a:r>
          </a:p>
          <a:p>
            <a:pPr eaLnBrk="1" hangingPunct="1"/>
            <a:r>
              <a:rPr lang="tr-TR" sz="3000" dirty="0" smtClean="0"/>
              <a:t>Sabırlıdır, duygularını kontrol edebilir, Konuşanın sözünü kesmez, cümlelerini tamamlamaz.</a:t>
            </a:r>
          </a:p>
          <a:p>
            <a:pPr eaLnBrk="1" hangingPunct="1"/>
            <a:r>
              <a:rPr lang="tr-TR" sz="2800" dirty="0" smtClean="0">
                <a:solidFill>
                  <a:srgbClr val="FF0000"/>
                </a:solidFill>
              </a:rPr>
              <a:t>Göz teması, baş hareketi ile dinlediğini belli eder.</a:t>
            </a:r>
          </a:p>
          <a:p>
            <a:pPr eaLnBrk="1" hangingPunct="1"/>
            <a:r>
              <a:rPr lang="tr-TR" sz="3000" dirty="0" smtClean="0"/>
              <a:t>Anlamadığı yönleri sorarak açıklığa kavuşturur.</a:t>
            </a:r>
          </a:p>
          <a:p>
            <a:pPr eaLnBrk="1" hangingPunct="1"/>
            <a:r>
              <a:rPr lang="tr-TR" sz="3000" dirty="0" smtClean="0">
                <a:solidFill>
                  <a:srgbClr val="FF0000"/>
                </a:solidFill>
              </a:rPr>
              <a:t>Söylenenler hoşuna gitmese de, söyleyeni yargılamaktan kaçınır.</a:t>
            </a:r>
          </a:p>
          <a:p>
            <a:pPr eaLnBrk="1" hangingPunct="1"/>
            <a:r>
              <a:rPr lang="tr-TR" sz="2800" dirty="0" smtClean="0"/>
              <a:t>Anladığından emin olmak için söyleneni kendi ifadeleri ile tekrar eder.</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dinleme"/>
          <p:cNvPicPr>
            <a:picLocks noGrp="1" noChangeAspect="1" noChangeArrowheads="1"/>
          </p:cNvPicPr>
          <p:nvPr>
            <p:ph/>
          </p:nvPr>
        </p:nvPicPr>
        <p:blipFill>
          <a:blip r:embed="rId2" cstate="print"/>
          <a:srcRect/>
          <a:stretch>
            <a:fillRect/>
          </a:stretch>
        </p:blipFill>
        <p:spPr>
          <a:xfrm>
            <a:off x="1710574" y="285749"/>
            <a:ext cx="8499684" cy="4704262"/>
          </a:xfrm>
          <a:prstGeom prst="rect">
            <a:avLst/>
          </a:prstGeom>
          <a:ln w="228600" cap="sq" cmpd="thickThin">
            <a:solidFill>
              <a:srgbClr val="000000"/>
            </a:solidFill>
            <a:prstDash val="solid"/>
            <a:miter lim="800000"/>
          </a:ln>
          <a:effectLst>
            <a:innerShdw blurRad="76200">
              <a:srgbClr val="000000"/>
            </a:innerShdw>
          </a:effectLst>
        </p:spPr>
      </p:pic>
      <p:sp>
        <p:nvSpPr>
          <p:cNvPr id="72707" name="Text Box 6"/>
          <p:cNvSpPr txBox="1">
            <a:spLocks noChangeArrowheads="1"/>
          </p:cNvSpPr>
          <p:nvPr/>
        </p:nvSpPr>
        <p:spPr bwMode="auto">
          <a:xfrm>
            <a:off x="410937" y="5380672"/>
            <a:ext cx="11334749" cy="1477328"/>
          </a:xfrm>
          <a:prstGeom prst="rect">
            <a:avLst/>
          </a:prstGeom>
          <a:solidFill>
            <a:schemeClr val="tx1">
              <a:alpha val="49000"/>
            </a:schemeClr>
          </a:solidFill>
          <a:ln w="9525">
            <a:noFill/>
            <a:miter lim="800000"/>
            <a:headEnd/>
            <a:tailEnd/>
          </a:ln>
        </p:spPr>
        <p:txBody>
          <a:bodyPr>
            <a:spAutoFit/>
          </a:bodyPr>
          <a:lstStyle/>
          <a:p>
            <a:r>
              <a:rPr lang="tr-TR" sz="3000" b="1" dirty="0">
                <a:solidFill>
                  <a:schemeClr val="bg1"/>
                </a:solidFill>
                <a:latin typeface="Comic Sans MS" pitchFamily="66" charset="0"/>
              </a:rPr>
              <a:t>“Doğuştan iyi dinleyici olanların sayısı azdır. İyi bir dinleyici olabilmek için bilinçli bir çabanın olması ve yeni beceriler öğrenilmeye çalışılması gerekir.”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p:nvPr>
        </p:nvSpPr>
        <p:spPr>
          <a:xfrm>
            <a:off x="914400" y="971550"/>
            <a:ext cx="4248150" cy="1828800"/>
          </a:xfrm>
          <a:solidFill>
            <a:schemeClr val="tx1">
              <a:alpha val="47000"/>
            </a:schemeClr>
          </a:solidFill>
        </p:spPr>
        <p:txBody>
          <a:bodyPr/>
          <a:lstStyle/>
          <a:p>
            <a:r>
              <a:rPr lang="tr-TR" dirty="0" smtClean="0"/>
              <a:t>Teşekkürler..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Kuşak Tanımı</a:t>
            </a:r>
            <a:endParaRPr lang="tr-TR" dirty="0"/>
          </a:p>
        </p:txBody>
      </p:sp>
      <p:sp>
        <p:nvSpPr>
          <p:cNvPr id="3" name="2 İçerik Yer Tutucusu"/>
          <p:cNvSpPr>
            <a:spLocks noGrp="1"/>
          </p:cNvSpPr>
          <p:nvPr>
            <p:ph idx="1"/>
          </p:nvPr>
        </p:nvSpPr>
        <p:spPr/>
        <p:txBody>
          <a:bodyPr/>
          <a:lstStyle/>
          <a:p>
            <a:r>
              <a:rPr lang="tr-TR" dirty="0" smtClean="0"/>
              <a:t>Yaklaşık olarak aynı yıllarda doğmuş, aynı çağın şartlarını dolayısıyla benzer sıkıntıları kaderleri paylaşmış, benzer ödevlerle yükümlü olmuş kişiler </a:t>
            </a:r>
            <a:r>
              <a:rPr lang="tr-TR" dirty="0" smtClean="0"/>
              <a:t>topluluğu</a:t>
            </a:r>
          </a:p>
          <a:p>
            <a:r>
              <a:rPr lang="tr-TR" dirty="0" smtClean="0"/>
              <a:t>Kendi eşsiz bakış açıları vardır</a:t>
            </a:r>
            <a:r>
              <a:rPr lang="tr-TR" dirty="0" smtClean="0"/>
              <a:t>. Hayatı </a:t>
            </a:r>
            <a:r>
              <a:rPr lang="tr-TR" dirty="0" smtClean="0"/>
              <a:t>algılama biçimleri, değer yargıları, </a:t>
            </a:r>
            <a:r>
              <a:rPr lang="tr-TR" dirty="0" smtClean="0"/>
              <a:t>tutumları kuşaklar içinde benzerdir.</a:t>
            </a:r>
            <a:endParaRPr lang="tr-TR" dirty="0" smtClean="0"/>
          </a:p>
          <a:p>
            <a:endParaRPr lang="tr-TR" dirty="0" smtClean="0"/>
          </a:p>
          <a:p>
            <a:endParaRPr lang="tr-TR" dirty="0" smtClean="0"/>
          </a:p>
          <a:p>
            <a:endParaRPr lang="tr-T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11049000" cy="1143000"/>
          </a:xfrm>
        </p:spPr>
        <p:txBody>
          <a:bodyPr>
            <a:normAutofit/>
          </a:bodyPr>
          <a:lstStyle/>
          <a:p>
            <a:pPr algn="ctr"/>
            <a:r>
              <a:rPr lang="tr-TR" sz="6000" b="1" dirty="0" smtClean="0"/>
              <a:t>Kuşaklara genel bir bakış…</a:t>
            </a:r>
            <a:endParaRPr lang="tr-TR" sz="6000" b="1" dirty="0"/>
          </a:p>
        </p:txBody>
      </p:sp>
      <p:sp>
        <p:nvSpPr>
          <p:cNvPr id="3" name="2 İçerik Yer Tutucusu"/>
          <p:cNvSpPr>
            <a:spLocks noGrp="1"/>
          </p:cNvSpPr>
          <p:nvPr>
            <p:ph idx="1"/>
          </p:nvPr>
        </p:nvSpPr>
        <p:spPr>
          <a:xfrm>
            <a:off x="863753" y="1946367"/>
            <a:ext cx="6281630" cy="4186988"/>
          </a:xfrm>
        </p:spPr>
        <p:txBody>
          <a:bodyPr>
            <a:normAutofit/>
          </a:bodyPr>
          <a:lstStyle/>
          <a:p>
            <a:r>
              <a:rPr lang="tr-TR" sz="3500" dirty="0" smtClean="0"/>
              <a:t>Sessiz Kuşak</a:t>
            </a:r>
          </a:p>
          <a:p>
            <a:r>
              <a:rPr lang="tr-TR" sz="3500" dirty="0" err="1"/>
              <a:t>Baby</a:t>
            </a:r>
            <a:r>
              <a:rPr lang="tr-TR" sz="3500" dirty="0"/>
              <a:t> </a:t>
            </a:r>
            <a:r>
              <a:rPr lang="tr-TR" sz="3500" dirty="0" err="1"/>
              <a:t>Boomers</a:t>
            </a:r>
            <a:endParaRPr lang="tr-TR" sz="3500" dirty="0"/>
          </a:p>
          <a:p>
            <a:r>
              <a:rPr lang="tr-TR" sz="3500" dirty="0" smtClean="0"/>
              <a:t>X Kuşağı</a:t>
            </a:r>
          </a:p>
          <a:p>
            <a:r>
              <a:rPr lang="tr-TR" sz="3500" dirty="0" smtClean="0"/>
              <a:t>Y Kuşağı</a:t>
            </a:r>
          </a:p>
          <a:p>
            <a:r>
              <a:rPr lang="tr-TR" sz="3500" dirty="0" smtClean="0"/>
              <a:t>Z Kuşağı</a:t>
            </a:r>
          </a:p>
          <a:p>
            <a:r>
              <a:rPr lang="tr-TR" sz="3500" dirty="0" smtClean="0"/>
              <a:t>Alpha Kuşağı?</a:t>
            </a:r>
            <a:endParaRPr lang="tr-TR" sz="3500" dirty="0"/>
          </a:p>
        </p:txBody>
      </p:sp>
      <p:pic>
        <p:nvPicPr>
          <p:cNvPr id="4" name="3 Resim" descr="yeni_dogmus_bebek_bakimi.jpg"/>
          <p:cNvPicPr>
            <a:picLocks noChangeAspect="1"/>
          </p:cNvPicPr>
          <p:nvPr/>
        </p:nvPicPr>
        <p:blipFill>
          <a:blip r:embed="rId3" cstate="print"/>
          <a:stretch>
            <a:fillRect/>
          </a:stretch>
        </p:blipFill>
        <p:spPr>
          <a:xfrm>
            <a:off x="7312137" y="2367132"/>
            <a:ext cx="4695836" cy="2949451"/>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1100" y="274638"/>
            <a:ext cx="5619750" cy="1096962"/>
          </a:xfrm>
        </p:spPr>
        <p:txBody>
          <a:bodyPr/>
          <a:lstStyle/>
          <a:p>
            <a:r>
              <a:rPr lang="tr-TR" dirty="0" smtClean="0"/>
              <a:t>Mübeccel</a:t>
            </a:r>
            <a:endParaRPr lang="tr-TR" dirty="0"/>
          </a:p>
        </p:txBody>
      </p:sp>
      <p:pic>
        <p:nvPicPr>
          <p:cNvPr id="6" name="5 İçerik Yer Tutucusu" descr="CSHX9EqWEAULaCq.jpg"/>
          <p:cNvPicPr>
            <a:picLocks noGrp="1" noChangeAspect="1"/>
          </p:cNvPicPr>
          <p:nvPr>
            <p:ph sz="half" idx="1"/>
          </p:nvPr>
        </p:nvPicPr>
        <p:blipFill>
          <a:blip r:embed="rId3" cstate="print"/>
          <a:stretch>
            <a:fillRect/>
          </a:stretch>
        </p:blipFill>
        <p:spPr>
          <a:xfrm>
            <a:off x="1831892" y="1616869"/>
            <a:ext cx="2900530" cy="4350795"/>
          </a:xfrm>
          <a:prstGeom prst="rect">
            <a:avLst/>
          </a:prstGeom>
          <a:ln>
            <a:noFill/>
          </a:ln>
          <a:effectLst>
            <a:softEdge rad="112500"/>
          </a:effectLst>
        </p:spPr>
      </p:pic>
      <p:sp>
        <p:nvSpPr>
          <p:cNvPr id="5" name="4 İçerik Yer Tutucusu"/>
          <p:cNvSpPr>
            <a:spLocks noGrp="1"/>
          </p:cNvSpPr>
          <p:nvPr>
            <p:ph sz="half" idx="2"/>
          </p:nvPr>
        </p:nvSpPr>
        <p:spPr>
          <a:xfrm>
            <a:off x="5316583" y="1789611"/>
            <a:ext cx="6061166" cy="4336553"/>
          </a:xfrm>
          <a:solidFill>
            <a:schemeClr val="tx1">
              <a:alpha val="52000"/>
            </a:schemeClr>
          </a:solidFill>
        </p:spPr>
        <p:txBody>
          <a:bodyPr>
            <a:normAutofit lnSpcReduction="10000"/>
          </a:bodyPr>
          <a:lstStyle/>
          <a:p>
            <a:r>
              <a:rPr lang="tr-TR" sz="3000" dirty="0" smtClean="0"/>
              <a:t>1930 doğumlu, 3 çocuğu, 5 torunu, 3 torun çocuğu var.</a:t>
            </a:r>
          </a:p>
          <a:p>
            <a:r>
              <a:rPr lang="tr-TR" sz="3000" dirty="0" smtClean="0"/>
              <a:t>Atatürk’ün öldüğü günü hatırlıyor.</a:t>
            </a:r>
          </a:p>
          <a:p>
            <a:r>
              <a:rPr lang="tr-TR" sz="3000" dirty="0" smtClean="0"/>
              <a:t>Evlerine ilk TV’yi torunu getirdi.</a:t>
            </a:r>
          </a:p>
          <a:p>
            <a:r>
              <a:rPr lang="tr-TR" sz="3000" dirty="0" smtClean="0"/>
              <a:t>İletişim Sloganı: Susarsam herkesle iletişim kurabilirim.</a:t>
            </a:r>
          </a:p>
          <a:p>
            <a:r>
              <a:rPr lang="tr-TR" sz="3000" dirty="0" smtClean="0"/>
              <a:t>% 7</a:t>
            </a:r>
          </a:p>
          <a:p>
            <a:endParaRPr lang="tr-TR" dirty="0" smtClean="0"/>
          </a:p>
          <a:p>
            <a:endParaRPr lang="tr-TR"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255588"/>
            <a:ext cx="5676900" cy="1192212"/>
          </a:xfrm>
        </p:spPr>
        <p:txBody>
          <a:bodyPr/>
          <a:lstStyle/>
          <a:p>
            <a:r>
              <a:rPr lang="tr-TR" dirty="0" smtClean="0"/>
              <a:t>Handan </a:t>
            </a:r>
            <a:endParaRPr lang="tr-TR"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623392" y="1600201"/>
            <a:ext cx="4023077" cy="4525963"/>
          </a:xfrm>
          <a:prstGeom prst="rect">
            <a:avLst/>
          </a:prstGeom>
          <a:ln>
            <a:noFill/>
          </a:ln>
          <a:effectLst>
            <a:softEdge rad="112500"/>
          </a:effectLst>
        </p:spPr>
      </p:pic>
      <p:sp>
        <p:nvSpPr>
          <p:cNvPr id="4" name="Content Placeholder 3"/>
          <p:cNvSpPr>
            <a:spLocks noGrp="1"/>
          </p:cNvSpPr>
          <p:nvPr>
            <p:ph sz="half" idx="2"/>
          </p:nvPr>
        </p:nvSpPr>
        <p:spPr>
          <a:xfrm>
            <a:off x="5039883" y="1600201"/>
            <a:ext cx="6542517" cy="4667249"/>
          </a:xfrm>
          <a:solidFill>
            <a:schemeClr val="tx1">
              <a:alpha val="52000"/>
            </a:schemeClr>
          </a:solidFill>
        </p:spPr>
        <p:txBody>
          <a:bodyPr>
            <a:normAutofit/>
          </a:bodyPr>
          <a:lstStyle/>
          <a:p>
            <a:r>
              <a:rPr lang="tr-TR" sz="3000" dirty="0" smtClean="0"/>
              <a:t>1963 doğumlu, 3 çocuk sahibi, ev hanımı</a:t>
            </a:r>
          </a:p>
          <a:p>
            <a:r>
              <a:rPr lang="tr-TR" sz="3000" dirty="0" smtClean="0"/>
              <a:t>Aya ilk insanın çıkışını çocukken komşunun evinde TV’de izledi.</a:t>
            </a:r>
          </a:p>
          <a:p>
            <a:r>
              <a:rPr lang="tr-TR" sz="3000" dirty="0" smtClean="0"/>
              <a:t>İnsanın çok çalışırsa birçok şeyi başarabileceğine inanıyor. Beklentileri yüksek.</a:t>
            </a:r>
          </a:p>
          <a:p>
            <a:r>
              <a:rPr lang="tr-TR" sz="3000" dirty="0" smtClean="0"/>
              <a:t>İletişimin kuralı: SAYGI</a:t>
            </a:r>
          </a:p>
          <a:p>
            <a:r>
              <a:rPr lang="tr-TR" sz="3000" dirty="0" smtClean="0"/>
              <a:t>%19</a:t>
            </a:r>
            <a:endParaRPr lang="tr-TR" sz="3000" dirty="0"/>
          </a:p>
        </p:txBody>
      </p:sp>
    </p:spTree>
    <p:extLst>
      <p:ext uri="{BB962C8B-B14F-4D97-AF65-F5344CB8AC3E}">
        <p14:creationId xmlns:p14="http://schemas.microsoft.com/office/powerpoint/2010/main" xmlns="" val="30259491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61950"/>
            <a:ext cx="4724400" cy="906462"/>
          </a:xfrm>
        </p:spPr>
        <p:txBody>
          <a:bodyPr/>
          <a:lstStyle/>
          <a:p>
            <a:r>
              <a:rPr lang="tr-TR" dirty="0" smtClean="0"/>
              <a:t>Zeynep </a:t>
            </a:r>
            <a:endParaRPr lang="tr-TR" dirty="0"/>
          </a:p>
        </p:txBody>
      </p:sp>
      <p:sp>
        <p:nvSpPr>
          <p:cNvPr id="4" name="Content Placeholder 3"/>
          <p:cNvSpPr>
            <a:spLocks noGrp="1"/>
          </p:cNvSpPr>
          <p:nvPr>
            <p:ph sz="half" idx="2"/>
          </p:nvPr>
        </p:nvSpPr>
        <p:spPr>
          <a:xfrm>
            <a:off x="4667251" y="1428750"/>
            <a:ext cx="7239000" cy="5162550"/>
          </a:xfrm>
          <a:solidFill>
            <a:schemeClr val="tx1">
              <a:alpha val="52000"/>
            </a:schemeClr>
          </a:solidFill>
        </p:spPr>
        <p:txBody>
          <a:bodyPr>
            <a:noAutofit/>
          </a:bodyPr>
          <a:lstStyle/>
          <a:p>
            <a:r>
              <a:rPr lang="tr-TR" sz="3000" dirty="0" smtClean="0"/>
              <a:t>1975 doğumlu, 1 çocuk sahibi, iş kadını</a:t>
            </a:r>
          </a:p>
          <a:p>
            <a:r>
              <a:rPr lang="tr-TR" sz="3000" dirty="0" smtClean="0"/>
              <a:t>Berlin Duvarı’nın yıkıldığını, SSCB’nin çöktüğünü gördü.</a:t>
            </a:r>
          </a:p>
          <a:p>
            <a:r>
              <a:rPr lang="tr-TR" sz="3000" dirty="0" smtClean="0"/>
              <a:t>Geçiş kuşağı</a:t>
            </a:r>
          </a:p>
          <a:p>
            <a:r>
              <a:rPr lang="tr-TR" sz="3000" dirty="0" smtClean="0"/>
              <a:t>“Çocuk da yaparım kariyer de…”</a:t>
            </a:r>
          </a:p>
          <a:p>
            <a:r>
              <a:rPr lang="tr-TR" sz="3000" dirty="0" smtClean="0"/>
              <a:t>Tek seslilik.</a:t>
            </a:r>
          </a:p>
          <a:p>
            <a:r>
              <a:rPr lang="tr-TR" sz="3000" dirty="0" smtClean="0"/>
              <a:t>İletişimde mahremiyet esas.</a:t>
            </a:r>
          </a:p>
          <a:p>
            <a:r>
              <a:rPr lang="tr-TR" sz="3000" dirty="0" smtClean="0"/>
              <a:t>%22</a:t>
            </a:r>
            <a:endParaRPr lang="tr-TR" sz="3000" dirty="0"/>
          </a:p>
        </p:txBody>
      </p:sp>
      <p:pic>
        <p:nvPicPr>
          <p:cNvPr id="8" name="Content Placeholder 7"/>
          <p:cNvPicPr>
            <a:picLocks noGrp="1" noChangeAspect="1"/>
          </p:cNvPicPr>
          <p:nvPr>
            <p:ph sz="half" idx="1"/>
          </p:nvPr>
        </p:nvPicPr>
        <p:blipFill rotWithShape="1">
          <a:blip r:embed="rId3" cstate="print">
            <a:extLst>
              <a:ext uri="{28A0092B-C50C-407E-A947-70E740481C1C}">
                <a14:useLocalDpi xmlns:a14="http://schemas.microsoft.com/office/drawing/2010/main" xmlns="" val="0"/>
              </a:ext>
            </a:extLst>
          </a:blip>
          <a:srcRect r="27447"/>
          <a:stretch/>
        </p:blipFill>
        <p:spPr>
          <a:xfrm>
            <a:off x="381000" y="1485900"/>
            <a:ext cx="4178829" cy="5048250"/>
          </a:xfrm>
          <a:prstGeom prst="rect">
            <a:avLst/>
          </a:prstGeom>
          <a:ln>
            <a:noFill/>
          </a:ln>
          <a:effectLst>
            <a:softEdge rad="112500"/>
          </a:effectLst>
        </p:spPr>
      </p:pic>
    </p:spTree>
    <p:extLst>
      <p:ext uri="{BB962C8B-B14F-4D97-AF65-F5344CB8AC3E}">
        <p14:creationId xmlns:p14="http://schemas.microsoft.com/office/powerpoint/2010/main" xmlns="" val="243873112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HELİKOPTER EBEVEYN?</a:t>
            </a:r>
            <a:endParaRPr lang="tr-TR" b="1" dirty="0"/>
          </a:p>
        </p:txBody>
      </p:sp>
      <p:pic>
        <p:nvPicPr>
          <p:cNvPr id="5" name="4 İçerik Yer Tutucusu" descr="Helikopter-Ebeveyn.jpg"/>
          <p:cNvPicPr>
            <a:picLocks noGrp="1" noChangeAspect="1"/>
          </p:cNvPicPr>
          <p:nvPr>
            <p:ph sz="half" idx="1"/>
          </p:nvPr>
        </p:nvPicPr>
        <p:blipFill>
          <a:blip r:embed="rId2" cstate="print">
            <a:lum contrast="-10000"/>
          </a:blip>
          <a:stretch>
            <a:fillRect/>
          </a:stretch>
        </p:blipFill>
        <p:spPr>
          <a:xfrm>
            <a:off x="585974" y="1983974"/>
            <a:ext cx="5605276" cy="4016233"/>
          </a:xfrm>
          <a:prstGeom prst="rect">
            <a:avLst/>
          </a:prstGeom>
          <a:ln>
            <a:noFill/>
          </a:ln>
          <a:effectLst>
            <a:softEdge rad="112500"/>
          </a:effectLst>
        </p:spPr>
      </p:pic>
      <p:sp>
        <p:nvSpPr>
          <p:cNvPr id="4" name="3 İçerik Yer Tutucusu"/>
          <p:cNvSpPr>
            <a:spLocks noGrp="1"/>
          </p:cNvSpPr>
          <p:nvPr>
            <p:ph sz="half" idx="2"/>
          </p:nvPr>
        </p:nvSpPr>
        <p:spPr>
          <a:xfrm>
            <a:off x="6800850" y="1943101"/>
            <a:ext cx="4933950" cy="4191000"/>
          </a:xfrm>
          <a:solidFill>
            <a:schemeClr val="tx1">
              <a:alpha val="52000"/>
            </a:schemeClr>
          </a:solidFill>
        </p:spPr>
        <p:txBody>
          <a:bodyPr>
            <a:normAutofit/>
          </a:bodyPr>
          <a:lstStyle/>
          <a:p>
            <a:r>
              <a:rPr lang="tr-TR" sz="3000" dirty="0" smtClean="0"/>
              <a:t>Yol çizmek &amp; Yol haritası vermek</a:t>
            </a:r>
          </a:p>
          <a:p>
            <a:r>
              <a:rPr lang="tr-TR" sz="3000" dirty="0" smtClean="0"/>
              <a:t>Toplumsal olayların etkisi?</a:t>
            </a:r>
          </a:p>
          <a:p>
            <a:r>
              <a:rPr lang="tr-TR" sz="3000" dirty="0" smtClean="0"/>
              <a:t>Yapabilir… mi?</a:t>
            </a:r>
          </a:p>
          <a:p>
            <a:r>
              <a:rPr lang="tr-TR" sz="3000" dirty="0" smtClean="0"/>
              <a:t>Çalışan ebeveyn olmak…</a:t>
            </a:r>
          </a:p>
          <a:p>
            <a:endParaRPr lang="tr-TR" sz="2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638"/>
            <a:ext cx="3771900" cy="1039812"/>
          </a:xfrm>
        </p:spPr>
        <p:txBody>
          <a:bodyPr/>
          <a:lstStyle/>
          <a:p>
            <a:r>
              <a:rPr lang="tr-TR" dirty="0" smtClean="0"/>
              <a:t>Cem </a:t>
            </a:r>
            <a:endParaRPr lang="tr-TR" dirty="0"/>
          </a:p>
        </p:txBody>
      </p:sp>
      <p:sp>
        <p:nvSpPr>
          <p:cNvPr id="4" name="Content Placeholder 3"/>
          <p:cNvSpPr>
            <a:spLocks noGrp="1"/>
          </p:cNvSpPr>
          <p:nvPr>
            <p:ph sz="half" idx="2"/>
          </p:nvPr>
        </p:nvSpPr>
        <p:spPr>
          <a:xfrm>
            <a:off x="4286250" y="1600200"/>
            <a:ext cx="7620000" cy="4972050"/>
          </a:xfrm>
          <a:solidFill>
            <a:schemeClr val="tx1">
              <a:alpha val="52000"/>
            </a:schemeClr>
          </a:solidFill>
        </p:spPr>
        <p:txBody>
          <a:bodyPr>
            <a:normAutofit/>
          </a:bodyPr>
          <a:lstStyle/>
          <a:p>
            <a:r>
              <a:rPr lang="tr-TR" dirty="0" smtClean="0"/>
              <a:t>1995 doğumlu, üniversite son sınıfta</a:t>
            </a:r>
          </a:p>
          <a:p>
            <a:r>
              <a:rPr lang="tr-TR" dirty="0" smtClean="0"/>
              <a:t>Evlerinde hep bilgisayar vardı, ilkokul ödevlerini internetten araştırarak yapıyordu.</a:t>
            </a:r>
          </a:p>
          <a:p>
            <a:r>
              <a:rPr lang="tr-TR" dirty="0" smtClean="0"/>
              <a:t>İlk cep telefonuna 12 yaşında sahip oldu. Şu anda 4üncü telefonunu kullanıyor. </a:t>
            </a:r>
            <a:r>
              <a:rPr lang="tr-TR" dirty="0" err="1" smtClean="0"/>
              <a:t>Ipad’i</a:t>
            </a:r>
            <a:r>
              <a:rPr lang="tr-TR" dirty="0" smtClean="0"/>
              <a:t> de var.</a:t>
            </a:r>
          </a:p>
          <a:p>
            <a:r>
              <a:rPr lang="tr-TR" dirty="0" smtClean="0"/>
              <a:t>İş temposu &amp; Kurslar</a:t>
            </a:r>
          </a:p>
          <a:p>
            <a:r>
              <a:rPr lang="tr-TR" dirty="0" smtClean="0"/>
              <a:t>Mevki, unvan algısı…</a:t>
            </a:r>
          </a:p>
          <a:p>
            <a:r>
              <a:rPr lang="tr-TR" dirty="0" smtClean="0"/>
              <a:t>%35</a:t>
            </a:r>
          </a:p>
          <a:p>
            <a:r>
              <a:rPr lang="tr-TR" dirty="0" smtClean="0"/>
              <a:t>“Tüketiyorum çünkü hayat kalitemi önemsiyorum…”</a:t>
            </a:r>
          </a:p>
        </p:txBody>
      </p:sp>
      <p:pic>
        <p:nvPicPr>
          <p:cNvPr id="7" name="6 İçerik Yer Tutucusu" descr="college-boy-holding-books-with-blurred-stock-photograph_csp16812491.jpg"/>
          <p:cNvPicPr>
            <a:picLocks noGrp="1" noChangeAspect="1"/>
          </p:cNvPicPr>
          <p:nvPr>
            <p:ph sz="half" idx="1"/>
          </p:nvPr>
        </p:nvPicPr>
        <p:blipFill>
          <a:blip r:embed="rId3" cstate="print"/>
          <a:srcRect r="3264" b="9085"/>
          <a:stretch>
            <a:fillRect/>
          </a:stretch>
        </p:blipFill>
        <p:spPr>
          <a:xfrm>
            <a:off x="805825" y="1529724"/>
            <a:ext cx="3347075" cy="4928226"/>
          </a:xfrm>
        </p:spPr>
      </p:pic>
    </p:spTree>
    <p:extLst>
      <p:ext uri="{BB962C8B-B14F-4D97-AF65-F5344CB8AC3E}">
        <p14:creationId xmlns:p14="http://schemas.microsoft.com/office/powerpoint/2010/main" xmlns="" val="322805784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f03460539">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ln>
          <a:noFill/>
        </a:ln>
      </a:spPr>
      <a:bodyPr rtlCol="0" anchor="ctr"/>
      <a:lstStyle>
        <a:defPPr algn="ctr">
          <a:defRPr dirty="0"/>
        </a:defPPr>
      </a:lstStyle>
      <a:style>
        <a:lnRef idx="2">
          <a:schemeClr val="accent3">
            <a:shade val="50000"/>
          </a:schemeClr>
        </a:lnRef>
        <a:fillRef idx="1">
          <a:schemeClr val="accent3"/>
        </a:fillRef>
        <a:effectRef idx="0">
          <a:schemeClr val="accent3"/>
        </a:effectRef>
        <a:fontRef idx="minor">
          <a:schemeClr val="lt1"/>
        </a:fontRef>
      </a:style>
    </a:spDef>
    <a:lnDef>
      <a:spPr>
        <a:ln>
          <a:solidFill>
            <a:schemeClr val="bg2"/>
          </a:solidFill>
        </a:ln>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 xmlns:thm15="http://schemas.microsoft.com/office/thememl/2012/main" name="Office_15820255_TF03460539" id="{AF05B608-5283-4B01-9CB4-3E79A294E0ED}" vid="{672471F3-F9D7-4DFE-9B19-9E2B38B09A8F}"/>
    </a:ext>
  </a:extLst>
</a:theme>
</file>

<file path=ppt/theme/theme2.xml><?xml version="1.0" encoding="utf-8"?>
<a:theme xmlns:a="http://schemas.openxmlformats.org/drawingml/2006/main" name="Ofis Teması">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C00173-F37E-4050-8DE8-BC47ABAD65C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D118102D-697E-43AF-A26C-E3AD71941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7C4BA-6C5A-407B-9BF5-DF1D21834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tf03460539</Template>
  <TotalTime>531</TotalTime>
  <Words>1246</Words>
  <Application>Microsoft Office PowerPoint</Application>
  <PresentationFormat>Özel</PresentationFormat>
  <Paragraphs>182</Paragraphs>
  <Slides>23</Slides>
  <Notes>14</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tf03460539</vt:lpstr>
      <vt:lpstr>kuşAKLARARASI İLETİŞİM</vt:lpstr>
      <vt:lpstr>Başlamadan önce…</vt:lpstr>
      <vt:lpstr>Kuşak Tanımı</vt:lpstr>
      <vt:lpstr>Kuşaklara genel bir bakış…</vt:lpstr>
      <vt:lpstr>Mübeccel</vt:lpstr>
      <vt:lpstr>Handan </vt:lpstr>
      <vt:lpstr>Zeynep </vt:lpstr>
      <vt:lpstr>HELİKOPTER EBEVEYN?</vt:lpstr>
      <vt:lpstr>Cem </vt:lpstr>
      <vt:lpstr>Muratcan</vt:lpstr>
      <vt:lpstr>Kuzey</vt:lpstr>
      <vt:lpstr>Slayt 12</vt:lpstr>
      <vt:lpstr>İletişim Araçlarının Yayılma Hızı ve Kuşaklar</vt:lpstr>
      <vt:lpstr>Ana Hatlarıyla Z Kuşağı</vt:lpstr>
      <vt:lpstr>Ana Hatlarıyla Z Kuşağı</vt:lpstr>
      <vt:lpstr>Z kuşağı neden bizi zorluyor?</vt:lpstr>
      <vt:lpstr>Z Kuşağının beyin yapısı</vt:lpstr>
      <vt:lpstr>İletişimde dikkat edilmesi gereken noktalar:</vt:lpstr>
      <vt:lpstr>Slayt 19</vt:lpstr>
      <vt:lpstr>Aktif Dinleme</vt:lpstr>
      <vt:lpstr>İyi dinleyiciler…</vt:lpstr>
      <vt:lpstr>Slayt 22</vt:lpstr>
      <vt:lpstr>Slayt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 KUŞAĞININ ZAMAN YÖNETİMİ &amp; BAĞLANMA STİLLERİNİN SINIF YÖNETİMİNE ETKİSİ</dc:title>
  <dc:creator>Win7</dc:creator>
  <cp:lastModifiedBy>Win7</cp:lastModifiedBy>
  <cp:revision>22</cp:revision>
  <cp:lastPrinted>2018-09-04T10:05:57Z</cp:lastPrinted>
  <dcterms:created xsi:type="dcterms:W3CDTF">2018-08-28T07:22:40Z</dcterms:created>
  <dcterms:modified xsi:type="dcterms:W3CDTF">2020-02-24T09:03:37Z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