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1" r:id="rId5"/>
    <p:sldId id="268" r:id="rId6"/>
    <p:sldId id="266" r:id="rId7"/>
    <p:sldId id="267" r:id="rId8"/>
    <p:sldId id="269" r:id="rId9"/>
    <p:sldId id="273" r:id="rId10"/>
    <p:sldId id="261" r:id="rId11"/>
    <p:sldId id="260" r:id="rId12"/>
    <p:sldId id="262" r:id="rId13"/>
    <p:sldId id="263" r:id="rId14"/>
    <p:sldId id="264" r:id="rId15"/>
    <p:sldId id="272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97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64526" y="1122363"/>
            <a:ext cx="820347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64526" y="3602038"/>
            <a:ext cx="820347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7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18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77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29690" y="365125"/>
            <a:ext cx="8924109" cy="1325563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29690" y="1825625"/>
            <a:ext cx="8924110" cy="4351338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38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10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02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26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10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12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63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25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0B70D-C23E-46E7-90B4-BE49B2801131}" type="datetimeFigureOut">
              <a:rPr lang="tr-TR" smtClean="0"/>
              <a:t>8.05.2024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70B4-0279-4600-9890-2861DC5FED1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139440" y="2929392"/>
            <a:ext cx="8203474" cy="2387600"/>
          </a:xfrm>
        </p:spPr>
        <p:txBody>
          <a:bodyPr>
            <a:noAutofit/>
          </a:bodyPr>
          <a:lstStyle/>
          <a:p>
            <a:r>
              <a:rPr lang="tr-TR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Dijital Çağın Çocuklarıyla Değişen İletişim Süreçleri</a:t>
            </a:r>
            <a:endParaRPr lang="tr-TR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Yönetimi…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1833" y="1814740"/>
            <a:ext cx="8924110" cy="435133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Belirli Zaman Aralıkları</a:t>
            </a:r>
          </a:p>
          <a:p>
            <a:pPr marL="0" indent="0">
              <a:buNone/>
            </a:pPr>
            <a:r>
              <a:rPr lang="tr-TR" dirty="0" smtClean="0"/>
              <a:t>Çocukların günlük ekran süreleri belirlenmeli ve bu süreler düzenli aralıklara bölünmelidir.</a:t>
            </a:r>
          </a:p>
          <a:p>
            <a:r>
              <a:rPr lang="tr-TR" dirty="0" smtClean="0"/>
              <a:t>Ekran </a:t>
            </a:r>
            <a:r>
              <a:rPr lang="tr-TR" dirty="0" smtClean="0"/>
              <a:t>Kullanımı Kuralları</a:t>
            </a:r>
          </a:p>
          <a:p>
            <a:pPr marL="0" indent="0">
              <a:buNone/>
            </a:pPr>
            <a:r>
              <a:rPr lang="tr-TR" dirty="0" smtClean="0"/>
              <a:t>Evde ekran kullanımı için net kurallar belirlenmeli ve çocuklarla bu kurallar paylaşılmalıdır.</a:t>
            </a:r>
          </a:p>
          <a:p>
            <a:r>
              <a:rPr lang="tr-TR" dirty="0" smtClean="0"/>
              <a:t>Ekran Öncesi ve Sonrası Aktiviteler</a:t>
            </a:r>
          </a:p>
          <a:p>
            <a:pPr marL="0" indent="0">
              <a:buNone/>
            </a:pPr>
            <a:r>
              <a:rPr lang="tr-TR" dirty="0" smtClean="0"/>
              <a:t>Ekran zamanı öncesinde ve sonrasında fiziksel aktiviteler, oyunlar veya kitap okuma gibi farklı aktiviteler teşvik edilmelidir.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95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Biz ne yapabiliriz?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2090" y="1690688"/>
            <a:ext cx="8924110" cy="435133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Farkındalık Oluşturma</a:t>
            </a:r>
          </a:p>
          <a:p>
            <a:pPr marL="0" indent="0">
              <a:buNone/>
            </a:pPr>
            <a:r>
              <a:rPr lang="tr-TR" dirty="0" smtClean="0"/>
              <a:t>Ebeveynler, çocuklarıyla açık bir iletişim kurarak ekran bağımlılığının zararlarını anlatmalı ve farkındalık oluşturmalıdır.</a:t>
            </a:r>
          </a:p>
          <a:p>
            <a:r>
              <a:rPr lang="tr-TR" dirty="0" smtClean="0"/>
              <a:t>Alternatif Aktiviteler</a:t>
            </a:r>
          </a:p>
          <a:p>
            <a:pPr marL="0" indent="0">
              <a:buNone/>
            </a:pPr>
            <a:r>
              <a:rPr lang="tr-TR" dirty="0" smtClean="0"/>
              <a:t>Çocuklara ekran dışı aktiviteler sunarak, onların farklı ilgi alanları geliştirmelerine yardımcı olunmalıdır.</a:t>
            </a:r>
          </a:p>
          <a:p>
            <a:r>
              <a:rPr lang="tr-TR" dirty="0" smtClean="0"/>
              <a:t>Örnek Olma</a:t>
            </a:r>
          </a:p>
          <a:p>
            <a:pPr marL="0" indent="0">
              <a:buNone/>
            </a:pPr>
            <a:r>
              <a:rPr lang="tr-TR" dirty="0" smtClean="0"/>
              <a:t>Ebeveynler, kendi ekran kullanım alışkanlıklarını gözden geçirerek çocuklarına olumlu bir model oluşturmalıdır.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40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Biz ne yapabiliriz?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Yaşa Uygun İçerik</a:t>
            </a:r>
          </a:p>
          <a:p>
            <a:pPr marL="0" indent="0">
              <a:buNone/>
            </a:pPr>
            <a:r>
              <a:rPr lang="tr-TR" dirty="0" smtClean="0"/>
              <a:t>Ebeveynler, çocukların izlediği, oynadığı veya okuduğu içeriğin yaşlarına uygunluğunu kontrol etmelidir.</a:t>
            </a:r>
          </a:p>
          <a:p>
            <a:r>
              <a:rPr lang="tr-TR" dirty="0" smtClean="0"/>
              <a:t>Eğitici Oyunlar</a:t>
            </a:r>
          </a:p>
          <a:p>
            <a:pPr marL="0" indent="0">
              <a:buNone/>
            </a:pPr>
            <a:r>
              <a:rPr lang="tr-TR" dirty="0" smtClean="0"/>
              <a:t>Eğitici mobil uygulamalar ve bilgisayar oyunları, çocukların eğlenirken öğrenmelerini sağlayabilir.</a:t>
            </a:r>
          </a:p>
          <a:p>
            <a:r>
              <a:rPr lang="tr-TR" dirty="0" smtClean="0"/>
              <a:t>Aile İçi Etkileşim </a:t>
            </a:r>
          </a:p>
          <a:p>
            <a:r>
              <a:rPr lang="tr-TR" dirty="0" smtClean="0"/>
              <a:t>Ebeveynler, çocuklarıyla birlikte ekran başında vakit geçirerek, etkileşimi artırabilir ve öğretici deneyimler yaşatabilir.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79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Biz ne yapabiliriz?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Ortak Kullanım Alanları</a:t>
            </a:r>
          </a:p>
          <a:p>
            <a:pPr marL="0" indent="0">
              <a:buNone/>
            </a:pPr>
            <a:r>
              <a:rPr lang="tr-TR" dirty="0" smtClean="0"/>
              <a:t>Bilgisayar veya tablet gibi ekranlı cihazlar, evin ortak kullanım alanlarında bulunmalıdır.</a:t>
            </a:r>
          </a:p>
          <a:p>
            <a:r>
              <a:rPr lang="tr-TR" dirty="0" smtClean="0"/>
              <a:t>Teknolojiyi Ödül Olarak Kullanma(</a:t>
            </a:r>
            <a:r>
              <a:rPr lang="tr-TR" dirty="0" err="1" smtClean="0"/>
              <a:t>ma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 smtClean="0"/>
              <a:t>Teknoloji, çocuklara ödül olarak sunulmamalı ve sadece eğitim veya eğlence amaçlı kullanılmalıdır.</a:t>
            </a:r>
          </a:p>
          <a:p>
            <a:r>
              <a:rPr lang="tr-TR" dirty="0" smtClean="0"/>
              <a:t>Alternatif Aktiviteler</a:t>
            </a:r>
          </a:p>
          <a:p>
            <a:pPr marL="0" indent="0">
              <a:buNone/>
            </a:pPr>
            <a:r>
              <a:rPr lang="tr-TR" dirty="0" smtClean="0"/>
              <a:t>Çocuklara, ekran dışı aktiviteler ve oyunlar için teşvik edilmelidir.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58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Uyku ve Ekran Kullanımı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29689" y="1825625"/>
            <a:ext cx="9435739" cy="482554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Ekran Öncesi Uyku Rutini</a:t>
            </a:r>
          </a:p>
          <a:p>
            <a:pPr marL="0" indent="0">
              <a:buNone/>
            </a:pPr>
            <a:r>
              <a:rPr lang="tr-TR" dirty="0" smtClean="0"/>
              <a:t>Çocukların uyku öncesi ekran kullanımı sınırlandırılmalı ve rahatlamaları için kitap okuma gibi aktivitelere yönlendirilmelidir.</a:t>
            </a:r>
          </a:p>
          <a:p>
            <a:r>
              <a:rPr lang="tr-TR" dirty="0" smtClean="0"/>
              <a:t>Ekran Filtreleri</a:t>
            </a:r>
          </a:p>
          <a:p>
            <a:pPr marL="0" indent="0">
              <a:buNone/>
            </a:pPr>
            <a:r>
              <a:rPr lang="tr-TR" dirty="0" smtClean="0"/>
              <a:t>Ebeveynler, çocukların ekran sürelerini kontrol etmek için cihazlara filtreler ekleyebilir ve zaman sınırlamaları ayarlayabilir.</a:t>
            </a:r>
          </a:p>
          <a:p>
            <a:r>
              <a:rPr lang="tr-TR" dirty="0" smtClean="0"/>
              <a:t>Uyku Kalitesi</a:t>
            </a:r>
          </a:p>
          <a:p>
            <a:r>
              <a:rPr lang="tr-TR" dirty="0" smtClean="0"/>
              <a:t>Aşırı ekran kullanımı, çocukların uyku kalitesini olumsuz etkileyebilir, bu nedenle ekran zamanı yatmadan en az 1 saat önce sonlandırılmalıdır.</a:t>
            </a:r>
            <a:endParaRPr lang="tr-TR" dirty="0"/>
          </a:p>
        </p:txBody>
      </p:sp>
      <p:pic>
        <p:nvPicPr>
          <p:cNvPr id="4" name="4 Resim" descr="309-3097592_brain-cartoon-sleep-clip-art-hd-png-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2915" y="-83187"/>
            <a:ext cx="2159085" cy="228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89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138" y="238982"/>
            <a:ext cx="6502348" cy="63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29690" y="365125"/>
            <a:ext cx="9457510" cy="1325563"/>
          </a:xfrm>
        </p:spPr>
        <p:txBody>
          <a:bodyPr>
            <a:normAutofit/>
          </a:bodyPr>
          <a:lstStyle/>
          <a:p>
            <a:r>
              <a:rPr lang="tr-TR" sz="4000" dirty="0" smtClean="0"/>
              <a:t>Ekran kullanımı </a:t>
            </a:r>
            <a:r>
              <a:rPr lang="tr-TR" sz="4000" dirty="0"/>
              <a:t>k</a:t>
            </a:r>
            <a:r>
              <a:rPr lang="tr-TR" sz="4000" dirty="0" smtClean="0"/>
              <a:t>ontrolden çıkarsa…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Dikkat ve Odaklanma Sorunları</a:t>
            </a:r>
          </a:p>
          <a:p>
            <a:endParaRPr lang="tr-TR" dirty="0" smtClean="0"/>
          </a:p>
          <a:p>
            <a:r>
              <a:rPr lang="tr-TR" dirty="0" smtClean="0"/>
              <a:t>Fiziksel Sağlık Problemleri</a:t>
            </a:r>
          </a:p>
          <a:p>
            <a:endParaRPr lang="tr-TR" dirty="0" smtClean="0"/>
          </a:p>
          <a:p>
            <a:r>
              <a:rPr lang="tr-TR" dirty="0" smtClean="0"/>
              <a:t>Sosyal İzolasyon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22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458" y="278620"/>
            <a:ext cx="8993428" cy="62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29689" y="136525"/>
            <a:ext cx="8924109" cy="1325563"/>
          </a:xfrm>
        </p:spPr>
        <p:txBody>
          <a:bodyPr/>
          <a:lstStyle/>
          <a:p>
            <a:r>
              <a:rPr lang="tr-TR" dirty="0"/>
              <a:t>Ekran başında en çok zaman </a:t>
            </a:r>
            <a:r>
              <a:rPr lang="tr-TR" dirty="0" smtClean="0"/>
              <a:t>geçiren </a:t>
            </a:r>
            <a:r>
              <a:rPr lang="tr-TR" dirty="0"/>
              <a:t>ülkeler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29689" y="1750679"/>
            <a:ext cx="4939939" cy="4933150"/>
          </a:xfrm>
        </p:spPr>
        <p:txBody>
          <a:bodyPr>
            <a:noAutofit/>
          </a:bodyPr>
          <a:lstStyle/>
          <a:p>
            <a:r>
              <a:rPr lang="tr-TR" sz="2200" dirty="0" smtClean="0"/>
              <a:t>Güney Afrika: 9 saat 38 dakika (%58,21)</a:t>
            </a:r>
          </a:p>
          <a:p>
            <a:r>
              <a:rPr lang="tr-TR" sz="2200" dirty="0" smtClean="0"/>
              <a:t>Brezilya: 9 saat 32 dakika (%56,61)</a:t>
            </a:r>
          </a:p>
          <a:p>
            <a:r>
              <a:rPr lang="tr-TR" sz="2200" dirty="0" smtClean="0"/>
              <a:t>Filipinler: 9 saat 14 dakika (%54,44)</a:t>
            </a:r>
          </a:p>
          <a:p>
            <a:r>
              <a:rPr lang="tr-TR" sz="2200" dirty="0" smtClean="0"/>
              <a:t>Arjantin: 9 saat 1 dakika (%53,80)</a:t>
            </a:r>
          </a:p>
          <a:p>
            <a:r>
              <a:rPr lang="tr-TR" sz="2200" dirty="0" smtClean="0"/>
              <a:t>Kolombiya: 9 saat 1 dakika (%53,20)</a:t>
            </a:r>
          </a:p>
          <a:p>
            <a:r>
              <a:rPr lang="tr-TR" sz="2200" dirty="0" smtClean="0"/>
              <a:t>Şili: 8 saat 36 dakika (%51,59)</a:t>
            </a:r>
          </a:p>
          <a:p>
            <a:r>
              <a:rPr lang="tr-TR" sz="2200" dirty="0" smtClean="0"/>
              <a:t>Meksika: 8 saat 7 dakika (%48,60)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794171" y="1063624"/>
            <a:ext cx="43978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omic Sans MS" panose="030F0702030302020204" pitchFamily="66" charset="0"/>
              </a:rPr>
              <a:t>Tayland: 8 saat 6 dakika (%48,56)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omic Sans MS" panose="030F0702030302020204" pitchFamily="66" charset="0"/>
              </a:rPr>
              <a:t>Rusya: 7 saat 57 dakika (%48,01)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omic Sans MS" panose="030F0702030302020204" pitchFamily="66" charset="0"/>
              </a:rPr>
              <a:t>Malezya: 8 saat 6 dakika (%47,34)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omic Sans MS" panose="030F0702030302020204" pitchFamily="66" charset="0"/>
              </a:rPr>
              <a:t>Portekiz: 7 Saat 37 dakika (%46,47)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omic Sans MS" panose="030F0702030302020204" pitchFamily="66" charset="0"/>
              </a:rPr>
              <a:t>Endonezya: 7 saat 42 dakika (%46,00)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omic Sans MS" panose="030F0702030302020204" pitchFamily="66" charset="0"/>
              </a:rPr>
              <a:t>BAE: 7 saat 29 dakika (%44,89)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omic Sans MS" panose="030F0702030302020204" pitchFamily="66" charset="0"/>
              </a:rPr>
              <a:t>Türkiye: 7 saat 24 dakika (%43,92)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omic Sans MS" panose="030F0702030302020204" pitchFamily="66" charset="0"/>
              </a:rPr>
              <a:t>Tayvan: 7 saat 14 dakika (%42,98)</a:t>
            </a:r>
            <a:endParaRPr lang="tr-TR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Beyin?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314" y="1825625"/>
            <a:ext cx="67636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Beyin ve Ekran Kullanımı?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857" y="1420083"/>
            <a:ext cx="7242571" cy="543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7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42604" y="84816"/>
            <a:ext cx="8924109" cy="1325563"/>
          </a:xfrm>
        </p:spPr>
        <p:txBody>
          <a:bodyPr/>
          <a:lstStyle/>
          <a:p>
            <a:r>
              <a:rPr lang="tr-TR" dirty="0" smtClean="0"/>
              <a:t>Beyin ve Ekran Kullanımı?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885" y="1410379"/>
            <a:ext cx="6782747" cy="28388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55" y="4441155"/>
            <a:ext cx="3982006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33" y="835051"/>
            <a:ext cx="9762310" cy="53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Hangisi bağımlı?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690" y="1690688"/>
            <a:ext cx="9672851" cy="4777009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03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459</Words>
  <Application>Microsoft Office PowerPoint</Application>
  <PresentationFormat>Geniş ekran</PresentationFormat>
  <Paragraphs>62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Teması</vt:lpstr>
      <vt:lpstr>Dijital Çağın Çocuklarıyla Değişen İletişim Süreçleri</vt:lpstr>
      <vt:lpstr>Ekran kullanımı kontrolden çıkarsa…</vt:lpstr>
      <vt:lpstr>PowerPoint Sunusu</vt:lpstr>
      <vt:lpstr>Ekran başında en çok zaman geçiren ülkeler</vt:lpstr>
      <vt:lpstr>Beyin?</vt:lpstr>
      <vt:lpstr>Beyin ve Ekran Kullanımı?</vt:lpstr>
      <vt:lpstr>Beyin ve Ekran Kullanımı?</vt:lpstr>
      <vt:lpstr>PowerPoint Sunusu</vt:lpstr>
      <vt:lpstr>Hangisi bağımlı?</vt:lpstr>
      <vt:lpstr>Zaman Yönetimi…</vt:lpstr>
      <vt:lpstr>Biz ne yapabiliriz?</vt:lpstr>
      <vt:lpstr>Biz ne yapabiliriz?</vt:lpstr>
      <vt:lpstr>Biz ne yapabiliriz?</vt:lpstr>
      <vt:lpstr>Uyku ve Ekran Kullanımı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Dijital Çağın Çocuklarıyla Değişen İletişim Süreçleri</dc:title>
  <dc:creator>Microsoft hesabı</dc:creator>
  <cp:lastModifiedBy>Microsoft hesabı</cp:lastModifiedBy>
  <cp:revision>7</cp:revision>
  <dcterms:created xsi:type="dcterms:W3CDTF">2024-05-07T19:01:38Z</dcterms:created>
  <dcterms:modified xsi:type="dcterms:W3CDTF">2024-05-08T08:32:09Z</dcterms:modified>
</cp:coreProperties>
</file>